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3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8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3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5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2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6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DE06-1D98-4DE8-AFF6-2720801BF81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1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795" y="2187754"/>
            <a:ext cx="8987246" cy="43509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6795" y="1630687"/>
            <a:ext cx="20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&gt; Package structure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930000" y="266003"/>
            <a:ext cx="2920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Test Execution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437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94"/>
            <a:ext cx="10515600" cy="11295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300" b="1" dirty="0" smtClean="0"/>
              <a:t>&gt; Run Terraform Script from terraform directory</a:t>
            </a:r>
          </a:p>
          <a:p>
            <a:pPr marL="0" indent="0">
              <a:buNone/>
            </a:pPr>
            <a:r>
              <a:rPr lang="en-IN" sz="2600" b="1" dirty="0"/>
              <a:t>Note: Instance has an IAM Role added with Admin permissions.</a:t>
            </a:r>
            <a:endParaRPr lang="en-IN" sz="2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/>
              <a:t>terraform </a:t>
            </a:r>
            <a:r>
              <a:rPr lang="en-IN" sz="2600" dirty="0" err="1" smtClean="0"/>
              <a:t>init</a:t>
            </a:r>
            <a:r>
              <a:rPr lang="en-IN" sz="26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/>
              <a:t>terraform apply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85047"/>
            <a:ext cx="10349753" cy="47199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2353" y="6104964"/>
            <a:ext cx="10515600" cy="112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 smtClean="0">
                <a:solidFill>
                  <a:srgbClr val="FF0000"/>
                </a:solidFill>
              </a:rPr>
              <a:t>* </a:t>
            </a:r>
            <a:r>
              <a:rPr lang="en-IN" sz="1600" b="1" dirty="0">
                <a:solidFill>
                  <a:srgbClr val="FF0000"/>
                </a:solidFill>
              </a:rPr>
              <a:t>error due to s3 bucket create consistency. Running “terraform apply” again will resolve it.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32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9450" y="653143"/>
            <a:ext cx="10844350" cy="5855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4947" y="148530"/>
            <a:ext cx="4694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&gt; Successfully deployed services on AWS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5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5" y="158190"/>
            <a:ext cx="10292251" cy="1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&gt; Events..</a:t>
            </a:r>
            <a:endParaRPr lang="en-IN" sz="20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4766" y="796835"/>
            <a:ext cx="11298987" cy="56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704" y="888274"/>
            <a:ext cx="11090366" cy="5564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704" y="216729"/>
            <a:ext cx="4960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&gt; Send events to SQS queue for processing..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833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09006"/>
            <a:ext cx="10765971" cy="5967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&gt; Cloud Watch Logs</a:t>
            </a:r>
            <a:endParaRPr lang="en-IN" sz="18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7829" y="744583"/>
            <a:ext cx="11351622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258082"/>
            <a:ext cx="10515600" cy="103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&gt; </a:t>
            </a:r>
            <a:r>
              <a:rPr lang="en-IN" sz="2000" b="1" dirty="0" err="1" smtClean="0"/>
              <a:t>DynamoDB</a:t>
            </a:r>
            <a:r>
              <a:rPr lang="en-IN" sz="2000" b="1" dirty="0" smtClean="0"/>
              <a:t> Table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8" y="736464"/>
            <a:ext cx="11534775" cy="481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8" y="4096567"/>
            <a:ext cx="4695825" cy="26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209006"/>
            <a:ext cx="10792097" cy="5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&gt; Example of “lesson event” after processing</a:t>
            </a:r>
            <a:endParaRPr lang="en-IN" sz="20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703" y="796833"/>
            <a:ext cx="11273246" cy="57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Ramachandrappa</dc:creator>
  <cp:lastModifiedBy>Mahesh Ramachandrappa</cp:lastModifiedBy>
  <cp:revision>3</cp:revision>
  <dcterms:created xsi:type="dcterms:W3CDTF">2020-10-05T12:48:17Z</dcterms:created>
  <dcterms:modified xsi:type="dcterms:W3CDTF">2020-10-05T13:51:57Z</dcterms:modified>
</cp:coreProperties>
</file>