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df9eeb49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df9eeb49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14000 Both, 1895 Female, 1985 Male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6da3a2ebd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6da3a2ebd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6da3a2ebd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6da3a2ebd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Baseball accounts for over 55% of all camps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6da3a2ebd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6da3a2ebd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6da3a2ebd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6da3a2ebd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6da3a2ebd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6da3a2ebd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6da3a2ebd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6da3a2ebd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6da3a2ebd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6da3a2ebd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df9eeb4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df9eeb4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ded63207f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ded63207f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6da3a2eb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6da3a2eb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df9eeb49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df9eeb49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df9eeb49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df9eeb49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df9eeb49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df9eeb49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df9eeb49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df9eeb49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6da3a2ebd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6da3a2ebd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gif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CampID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8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Abdullah Omair, Vidhi Chitalia, Aishwarya Mathkar, Krutarth Patel, Manni Si, Eric Glassman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31710" l="12016" r="10156" t="31021"/>
          <a:stretch/>
        </p:blipFill>
        <p:spPr>
          <a:xfrm>
            <a:off x="3005450" y="59700"/>
            <a:ext cx="2921175" cy="764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Visualizations - III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0350" y="76200"/>
            <a:ext cx="707450" cy="70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70125"/>
            <a:ext cx="6864401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 - IV</a:t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42800"/>
            <a:ext cx="7743825" cy="24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700" y="3403850"/>
            <a:ext cx="2880825" cy="46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 - V</a:t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5350"/>
            <a:ext cx="644302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 - VI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07300"/>
            <a:ext cx="6938775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 - VII</a:t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9300"/>
            <a:ext cx="8017051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 - VIII </a:t>
            </a: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700" y="1080525"/>
            <a:ext cx="7176800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Visualization - IX</a:t>
            </a:r>
            <a:endParaRPr/>
          </a:p>
        </p:txBody>
      </p:sp>
      <p:pic>
        <p:nvPicPr>
          <p:cNvPr id="158" name="Google Shape;158;p28"/>
          <p:cNvPicPr preferRelativeResize="0"/>
          <p:nvPr/>
        </p:nvPicPr>
        <p:blipFill rotWithShape="1">
          <a:blip r:embed="rId3">
            <a:alphaModFix/>
          </a:blip>
          <a:srcRect b="7510" l="0" r="1312" t="0"/>
          <a:stretch/>
        </p:blipFill>
        <p:spPr>
          <a:xfrm>
            <a:off x="311700" y="1178850"/>
            <a:ext cx="7632851" cy="381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150575" y="15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System: C</a:t>
            </a:r>
            <a:r>
              <a:rPr lang="en"/>
              <a:t>ollaborative Filtering</a:t>
            </a:r>
            <a:endParaRPr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32647"/>
            <a:ext cx="9144000" cy="4384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 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Purpose &amp; Goals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</a:t>
            </a:r>
            <a:r>
              <a:rPr lang="en"/>
              <a:t>Preparation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Data cleaning &amp; </a:t>
            </a:r>
            <a:r>
              <a:rPr lang="en"/>
              <a:t>wrangling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Data </a:t>
            </a:r>
            <a:r>
              <a:rPr lang="en"/>
              <a:t>Visualization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Basic </a:t>
            </a:r>
            <a:r>
              <a:rPr lang="en"/>
              <a:t>Statistics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Databasing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Dropdown Filter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Recommendation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Conclusion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0350" y="76200"/>
            <a:ext cx="707450" cy="70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0350" y="76200"/>
            <a:ext cx="707450" cy="7074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290225" y="112875"/>
            <a:ext cx="4369500" cy="7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Data Cleaning</a:t>
            </a:r>
            <a:endParaRPr sz="2800"/>
          </a:p>
        </p:txBody>
      </p:sp>
      <p:sp>
        <p:nvSpPr>
          <p:cNvPr id="70" name="Google Shape;70;p15"/>
          <p:cNvSpPr txBox="1"/>
          <p:nvPr/>
        </p:nvSpPr>
        <p:spPr>
          <a:xfrm>
            <a:off x="435350" y="1225400"/>
            <a:ext cx="7739400" cy="3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purpose of data cleaning is to ensure that the data is consistent and </a:t>
            </a:r>
            <a:r>
              <a:rPr lang="en" sz="1800"/>
              <a:t>usable.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Cleaning involved removal of null values and duplicates, normalised data columns by forming significant groups within desired columns such as Skills, Required Skills, Age, Schedule and Price.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These groups will be later helpful in building the recommendation systems.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0350" y="76200"/>
            <a:ext cx="707450" cy="70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9300" y="3846125"/>
            <a:ext cx="3272750" cy="11588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237575" y="265575"/>
            <a:ext cx="4696200" cy="5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Initially the dataset contains 26380 rows and 31 columns</a:t>
            </a:r>
            <a:endParaRPr sz="1800"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5">
            <a:alphaModFix/>
          </a:blip>
          <a:srcRect b="0" l="4260" r="0" t="0"/>
          <a:stretch/>
        </p:blipFill>
        <p:spPr>
          <a:xfrm>
            <a:off x="98775" y="1000000"/>
            <a:ext cx="6357475" cy="29834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6569150" y="2278200"/>
            <a:ext cx="24987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After dropping the null values in both columns and rows we have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 Data and Databasing	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0350" y="76200"/>
            <a:ext cx="707450" cy="70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100" y="1152475"/>
            <a:ext cx="8377925" cy="3550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102050" y="14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Dropdown Filter Model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350" y="783650"/>
            <a:ext cx="7664539" cy="4359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60350" y="76200"/>
            <a:ext cx="707450" cy="70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Visualizations - I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0350" y="76200"/>
            <a:ext cx="707450" cy="70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92075"/>
            <a:ext cx="6542174" cy="397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Visualizations - II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0350" y="76200"/>
            <a:ext cx="707450" cy="70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20550"/>
            <a:ext cx="4856600" cy="392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Visualizations - II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05454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