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8F75BD-7B3B-4683-8BDE-9AE222C87B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Credit Card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12CC1C8-4ECE-444D-A66C-A4591A1E07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31-08-23 12:14:05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385187F-AEA5-4360-A783-48B8D7ECF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" y="0"/>
            <a:ext cx="12102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2023-08-31T06:44:07Z</dcterms:created>
  <dcterms:modified xsi:type="dcterms:W3CDTF">2023-08-31T06:44:07Z</dcterms:modified>
</cp:coreProperties>
</file>