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60" r:id="rId6"/>
    <p:sldId id="285" r:id="rId7"/>
    <p:sldId id="286" r:id="rId8"/>
    <p:sldId id="287" r:id="rId9"/>
    <p:sldId id="296" r:id="rId10"/>
    <p:sldId id="271" r:id="rId11"/>
    <p:sldId id="297" r:id="rId12"/>
    <p:sldId id="288" r:id="rId13"/>
    <p:sldId id="289" r:id="rId14"/>
    <p:sldId id="278" r:id="rId15"/>
    <p:sldId id="292" r:id="rId16"/>
    <p:sldId id="293" r:id="rId17"/>
    <p:sldId id="294" r:id="rId18"/>
    <p:sldId id="295" r:id="rId19"/>
    <p:sldId id="279" r:id="rId20"/>
  </p:sldIdLst>
  <p:sldSz cx="9144000" cy="5143500" type="screen16x9"/>
  <p:notesSz cx="6858000" cy="9144000"/>
  <p:embeddedFontLst>
    <p:embeddedFont>
      <p:font typeface="Barlow" panose="020B0604020202020204" charset="0"/>
      <p:regular r:id="rId22"/>
      <p:bold r:id="rId23"/>
      <p:italic r:id="rId24"/>
      <p:boldItalic r:id="rId25"/>
    </p:embeddedFont>
    <p:embeddedFont>
      <p:font typeface="Barlow Light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Futura Bk BT" panose="020B0502020204020303" pitchFamily="34" charset="0"/>
      <p:regular r:id="rId34"/>
      <p:italic r:id="rId35"/>
    </p:embeddedFont>
    <p:embeddedFont>
      <p:font typeface="Miriam Libre" panose="020B0604020202020204" charset="-79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753FFB-1814-4365-B5BB-92B7DA44256A}">
  <a:tblStyle styleId="{58753FFB-1814-4365-B5BB-92B7DA442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86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86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29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782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77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57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125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Masyarakat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kesibukan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, dan lain </a:t>
            </a:r>
            <a:r>
              <a:rPr lang="en-ID" dirty="0" err="1"/>
              <a:t>lain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71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26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7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80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LEAVER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B3476-CA50-4275-9961-7FA498E5A8D5}"/>
              </a:ext>
            </a:extLst>
          </p:cNvPr>
          <p:cNvSpPr txBox="1"/>
          <p:nvPr/>
        </p:nvSpPr>
        <p:spPr>
          <a:xfrm>
            <a:off x="3741174" y="2843848"/>
            <a:ext cx="166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Leave The Paper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812259" y="18255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FFFF"/>
                </a:solidFill>
              </a:rPr>
              <a:t>Alokasi Dana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50457" y="1468877"/>
          <a:ext cx="6306768" cy="2838098"/>
        </p:xfrm>
        <a:graphic>
          <a:graphicData uri="http://schemas.openxmlformats.org/drawingml/2006/table">
            <a:tbl>
              <a:tblPr firstRow="1" bandRow="1"/>
              <a:tblGrid>
                <a:gridCol w="2102256">
                  <a:extLst>
                    <a:ext uri="{9D8B030D-6E8A-4147-A177-3AD203B41FA5}">
                      <a16:colId xmlns:a16="http://schemas.microsoft.com/office/drawing/2014/main" val="3733350609"/>
                    </a:ext>
                  </a:extLst>
                </a:gridCol>
                <a:gridCol w="2102256">
                  <a:extLst>
                    <a:ext uri="{9D8B030D-6E8A-4147-A177-3AD203B41FA5}">
                      <a16:colId xmlns:a16="http://schemas.microsoft.com/office/drawing/2014/main" val="4059112622"/>
                    </a:ext>
                  </a:extLst>
                </a:gridCol>
                <a:gridCol w="2102256">
                  <a:extLst>
                    <a:ext uri="{9D8B030D-6E8A-4147-A177-3AD203B41FA5}">
                      <a16:colId xmlns:a16="http://schemas.microsoft.com/office/drawing/2014/main" val="1161494939"/>
                    </a:ext>
                  </a:extLst>
                </a:gridCol>
              </a:tblGrid>
              <a:tr h="495434">
                <a:tc>
                  <a:txBody>
                    <a:bodyPr/>
                    <a:lstStyle/>
                    <a:p>
                      <a:r>
                        <a:rPr lang="en-US" dirty="0" err="1"/>
                        <a:t>Alat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baseline="0" dirty="0"/>
                        <a:t>. 5.000.000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34489"/>
                  </a:ext>
                </a:extLst>
              </a:tr>
              <a:tr h="434047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dirty="0"/>
                        <a:t>.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02741"/>
                  </a:ext>
                </a:extLst>
              </a:tr>
              <a:tr h="606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Laravel 6.3.0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50030"/>
                  </a:ext>
                </a:extLst>
              </a:tr>
              <a:tr h="434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dirty="0"/>
                        <a:t>. 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14633"/>
                  </a:ext>
                </a:extLst>
              </a:tr>
              <a:tr h="434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dirty="0"/>
                        <a:t>.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6664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</a:t>
                      </a:r>
                      <a:r>
                        <a:rPr lang="en-US" dirty="0"/>
                        <a:t>. 5.050.000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86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50457" y="4433493"/>
            <a:ext cx="354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*Dana </a:t>
            </a:r>
            <a:r>
              <a:rPr lang="en-US" sz="1100" dirty="0" err="1"/>
              <a:t>sewaktu</a:t>
            </a:r>
            <a:r>
              <a:rPr lang="en-US" sz="1100" dirty="0"/>
              <a:t> </a:t>
            </a:r>
            <a:r>
              <a:rPr lang="en-US" sz="1100" dirty="0" err="1"/>
              <a:t>waktu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berubah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Mockup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99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Mockup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15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 Mockup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Homepage</a:t>
            </a:r>
          </a:p>
          <a:p>
            <a:pPr marL="342900" indent="-342900"/>
            <a:r>
              <a:rPr lang="en-ID" sz="2000" dirty="0" err="1">
                <a:solidFill>
                  <a:schemeClr val="tx1"/>
                </a:solidFill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Tautan</a:t>
            </a:r>
            <a:r>
              <a:rPr lang="en-ID" sz="2000" dirty="0">
                <a:solidFill>
                  <a:schemeClr val="tx1"/>
                </a:solidFill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Login </a:t>
            </a:r>
            <a:r>
              <a:rPr lang="en-ID" sz="2000" dirty="0" err="1">
                <a:solidFill>
                  <a:schemeClr val="tx1"/>
                </a:solidFill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dan</a:t>
            </a:r>
            <a:r>
              <a:rPr lang="en-ID" sz="2000" dirty="0">
                <a:solidFill>
                  <a:schemeClr val="tx1"/>
                </a:solidFill>
                <a:latin typeface="Futura Bk BT" panose="020B0502020204020303" pitchFamily="34" charset="0"/>
                <a:ea typeface="Miriam Libre"/>
                <a:cs typeface="Miriam Libre"/>
                <a:sym typeface="Miriam Libre"/>
              </a:rPr>
              <a:t> Signup</a:t>
            </a:r>
          </a:p>
          <a:p>
            <a:pPr marL="0" indent="0">
              <a:buNone/>
            </a:pPr>
            <a:endParaRPr lang="en-ID" sz="2000" dirty="0">
              <a:solidFill>
                <a:schemeClr val="tx1"/>
              </a:solidFill>
              <a:latin typeface="Futura Bk BT" panose="020B0502020204020303" pitchFamily="34" charset="0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05" y="923990"/>
            <a:ext cx="4435520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0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</a:t>
            </a: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lang="en-ID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Login</a:t>
            </a:r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342900" indent="-342900"/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6" y="923990"/>
            <a:ext cx="4405500" cy="2813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</a:t>
            </a: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lang="en-ID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Signup</a:t>
            </a:r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342900" indent="-342900"/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6" y="923991"/>
            <a:ext cx="4405499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</a:t>
            </a: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lang="en-ID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Student</a:t>
            </a:r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342900" indent="-342900"/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6" y="923990"/>
            <a:ext cx="4405500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8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</a:t>
            </a: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lang="en-ID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Teacher</a:t>
            </a:r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342900" indent="-342900"/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95A6A-8D11-4E91-8153-906728AD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6" y="923990"/>
            <a:ext cx="4405500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Desain</a:t>
            </a: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-ID" dirty="0" err="1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Mockup</a:t>
            </a:r>
            <a:endParaRPr lang="en-ID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r>
              <a:rPr lang="en-ID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Admin</a:t>
            </a:r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342900" indent="-342900"/>
            <a:endParaRPr lang="en-ID" sz="2000"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9E4C6-E407-475A-BE65-6C10206E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29915"/>
            <a:ext cx="4405500" cy="28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1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900"/>
            <a:ext cx="5138699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>
                <a:solidFill>
                  <a:srgbClr val="000000"/>
                </a:solidFill>
              </a:rPr>
              <a:t>Penggunaan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kertas</a:t>
            </a:r>
            <a:r>
              <a:rPr lang="en-ID" dirty="0">
                <a:solidFill>
                  <a:srgbClr val="000000"/>
                </a:solidFill>
              </a:rPr>
              <a:t> yang </a:t>
            </a:r>
            <a:r>
              <a:rPr lang="en-ID" dirty="0" err="1">
                <a:solidFill>
                  <a:srgbClr val="000000"/>
                </a:solidFill>
              </a:rPr>
              <a:t>berlebihan</a:t>
            </a:r>
            <a:endParaRPr lang="en-ID" dirty="0">
              <a:solidFill>
                <a:srgbClr val="00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>
                <a:solidFill>
                  <a:srgbClr val="000000"/>
                </a:solidFill>
              </a:rPr>
              <a:t>Penggunaan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kertas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menimbulkan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masalah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seperti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sampah</a:t>
            </a:r>
            <a:endParaRPr lang="en-ID" dirty="0">
              <a:solidFill>
                <a:srgbClr val="00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tertinggal</a:t>
            </a:r>
            <a:endParaRPr lang="en-ID" dirty="0">
              <a:solidFill>
                <a:srgbClr val="00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398921" y="2647524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VISI</a:t>
            </a:r>
            <a:br>
              <a:rPr lang="en" sz="5400" dirty="0"/>
            </a:br>
            <a:r>
              <a:rPr lang="en" sz="3600" dirty="0"/>
              <a:t>dan </a:t>
            </a:r>
            <a:r>
              <a:rPr lang="en" sz="5400" dirty="0"/>
              <a:t>MISI</a:t>
            </a:r>
            <a:endParaRPr sz="54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261790"/>
            <a:ext cx="2494200" cy="4543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Visi</a:t>
            </a:r>
            <a:endParaRPr lang="en-US" dirty="0"/>
          </a:p>
          <a:p>
            <a:pPr marL="0" lvl="0" indent="0">
              <a:buNone/>
            </a:pPr>
            <a:r>
              <a:rPr lang="en-US" sz="1200" dirty="0" err="1"/>
              <a:t>Meminimalisir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kertas</a:t>
            </a:r>
            <a:r>
              <a:rPr lang="en-US" sz="1200" dirty="0"/>
              <a:t> demi </a:t>
            </a:r>
            <a:r>
              <a:rPr lang="en-US" sz="1200" dirty="0" err="1"/>
              <a:t>mewujudkan</a:t>
            </a:r>
            <a:r>
              <a:rPr lang="en-US" sz="1200" dirty="0"/>
              <a:t> </a:t>
            </a:r>
            <a:r>
              <a:rPr lang="en-US" sz="1200" dirty="0" err="1"/>
              <a:t>penghijauan</a:t>
            </a:r>
            <a:r>
              <a:rPr lang="en-US" sz="1200" dirty="0"/>
              <a:t> </a:t>
            </a:r>
            <a:r>
              <a:rPr lang="en-US" sz="1200" dirty="0" err="1"/>
              <a:t>bumi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261790"/>
            <a:ext cx="2494200" cy="4543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Misi</a:t>
            </a:r>
            <a:endParaRPr lang="en-US" sz="1200" i="1" dirty="0"/>
          </a:p>
          <a:p>
            <a:pPr marL="0" indent="0">
              <a:buNone/>
            </a:pPr>
            <a:r>
              <a:rPr lang="en-US" sz="1200" dirty="0" err="1"/>
              <a:t>Diadakannya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leaver </a:t>
            </a:r>
            <a:r>
              <a:rPr lang="en-US" sz="1200" dirty="0" err="1"/>
              <a:t>sebagai</a:t>
            </a:r>
            <a:r>
              <a:rPr lang="en-US" sz="1200" dirty="0"/>
              <a:t> media </a:t>
            </a:r>
            <a:r>
              <a:rPr lang="en-US" sz="1200" dirty="0" err="1"/>
              <a:t>pengganti</a:t>
            </a:r>
            <a:r>
              <a:rPr lang="en-US" sz="1200" dirty="0"/>
              <a:t> </a:t>
            </a:r>
            <a:r>
              <a:rPr lang="en-US" sz="1200" dirty="0" err="1"/>
              <a:t>kertas</a:t>
            </a:r>
            <a:r>
              <a:rPr lang="en-US" sz="1200" dirty="0"/>
              <a:t>.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Konsep</a:t>
            </a:r>
            <a:r>
              <a:rPr lang="en-ID" dirty="0"/>
              <a:t> LEAVER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Konsep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900"/>
            <a:ext cx="5138699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ID" dirty="0">
                <a:solidFill>
                  <a:srgbClr val="000000"/>
                </a:solidFill>
              </a:rPr>
              <a:t>Media </a:t>
            </a:r>
            <a:r>
              <a:rPr lang="en-ID" dirty="0" err="1">
                <a:solidFill>
                  <a:srgbClr val="000000"/>
                </a:solidFill>
              </a:rPr>
              <a:t>pembelajaran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berbasis</a:t>
            </a:r>
            <a:r>
              <a:rPr lang="en-ID" dirty="0">
                <a:solidFill>
                  <a:srgbClr val="000000"/>
                </a:solidFill>
              </a:rPr>
              <a:t> web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/>
              <a:t>Penghubung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guru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interaktif</a:t>
            </a:r>
            <a:endParaRPr lang="en-ID"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0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LEAVER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87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Cara </a:t>
            </a:r>
            <a:r>
              <a:rPr lang="en-ID" dirty="0" err="1"/>
              <a:t>Kerja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900"/>
            <a:ext cx="5138699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ID" dirty="0">
                <a:solidFill>
                  <a:srgbClr val="000000"/>
                </a:solidFill>
              </a:rPr>
              <a:t>Gadget </a:t>
            </a:r>
            <a:r>
              <a:rPr lang="en-ID" dirty="0" err="1">
                <a:solidFill>
                  <a:srgbClr val="000000"/>
                </a:solidFill>
              </a:rPr>
              <a:t>pengguna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terhubung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ke</a:t>
            </a:r>
            <a:r>
              <a:rPr lang="en-ID" dirty="0">
                <a:solidFill>
                  <a:srgbClr val="000000"/>
                </a:solidFill>
              </a:rPr>
              <a:t> internet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D" dirty="0" err="1">
                <a:solidFill>
                  <a:srgbClr val="000000"/>
                </a:solidFill>
              </a:rPr>
              <a:t>Mengakses</a:t>
            </a:r>
            <a:r>
              <a:rPr lang="en-ID" dirty="0">
                <a:solidFill>
                  <a:srgbClr val="000000"/>
                </a:solidFill>
              </a:rPr>
              <a:t> website </a:t>
            </a:r>
            <a:r>
              <a:rPr lang="en-ID" dirty="0" err="1">
                <a:solidFill>
                  <a:srgbClr val="000000"/>
                </a:solidFill>
              </a:rPr>
              <a:t>sesuai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dengan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keperluan</a:t>
            </a:r>
            <a:endParaRPr lang="en-ID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61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25456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197</Words>
  <Application>Microsoft Office PowerPoint</Application>
  <PresentationFormat>On-screen Show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Futura Bk BT</vt:lpstr>
      <vt:lpstr>Barlow Light</vt:lpstr>
      <vt:lpstr>Arial</vt:lpstr>
      <vt:lpstr>Calibri</vt:lpstr>
      <vt:lpstr>Miriam Libre</vt:lpstr>
      <vt:lpstr>Barlow</vt:lpstr>
      <vt:lpstr>Roderigo template</vt:lpstr>
      <vt:lpstr>LEAVER</vt:lpstr>
      <vt:lpstr>Latar Belakang</vt:lpstr>
      <vt:lpstr>VISI dan MISI</vt:lpstr>
      <vt:lpstr>PowerPoint Presentation</vt:lpstr>
      <vt:lpstr>Konsep LEAVER</vt:lpstr>
      <vt:lpstr>Konsep</vt:lpstr>
      <vt:lpstr>Cara Kerja LEAVER</vt:lpstr>
      <vt:lpstr>Cara Kerja</vt:lpstr>
      <vt:lpstr>Laporan Keuangan</vt:lpstr>
      <vt:lpstr>Alokasi Dana</vt:lpstr>
      <vt:lpstr>Desain Mockup</vt:lpstr>
      <vt:lpstr>Desain 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ThinkUser</dc:creator>
  <cp:lastModifiedBy>Taufik Maulana</cp:lastModifiedBy>
  <cp:revision>20</cp:revision>
  <dcterms:modified xsi:type="dcterms:W3CDTF">2019-11-20T04:47:20Z</dcterms:modified>
</cp:coreProperties>
</file>