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92AB5B-0E50-48BE-BA51-060880F8FBE4}">
  <a:tblStyle styleId="{E092AB5B-0E50-48BE-BA51-060880F8FB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4e99475fc_445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14e99475fc_445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rot="5400000" flipH="1">
            <a:off x="7987921" y="280747"/>
            <a:ext cx="1436798" cy="875312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 flipH="1">
            <a:off x="7711954" y="1152043"/>
            <a:ext cx="1779871" cy="1084184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8520892" y="2338195"/>
            <a:ext cx="542403" cy="33042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 flipH="1">
            <a:off x="-280461" y="2947980"/>
            <a:ext cx="1435651" cy="87453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-209916" y="4278659"/>
            <a:ext cx="1075013" cy="65517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-5400000" flipH="1">
            <a:off x="276080" y="3815951"/>
            <a:ext cx="743793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urple gradient">
  <p:cSld name="BLANK_2_1">
    <p:bg>
      <p:bgPr>
        <a:gradFill>
          <a:gsLst>
            <a:gs pos="0">
              <a:srgbClr val="CC3399"/>
            </a:gs>
            <a:gs pos="100000">
              <a:srgbClr val="6699FF"/>
            </a:gs>
          </a:gsLst>
          <a:lin ang="5400700" scaled="0"/>
        </a:gra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/>
          <p:nvPr/>
        </p:nvSpPr>
        <p:spPr>
          <a:xfrm rot="5400000" flipH="1">
            <a:off x="7987926" y="280753"/>
            <a:ext cx="1436700" cy="8754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rot="5400000" flipH="1">
            <a:off x="7711932" y="1152020"/>
            <a:ext cx="1779900" cy="1084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 rot="-5400000" flipH="1">
            <a:off x="8520834" y="2338254"/>
            <a:ext cx="542400" cy="3303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 rot="5400000" flipH="1">
            <a:off x="-280517" y="2947924"/>
            <a:ext cx="1435800" cy="8745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 rot="-5400000" flipH="1">
            <a:off x="-209848" y="4278591"/>
            <a:ext cx="1074900" cy="655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rot="-5400000" flipH="1">
            <a:off x="276152" y="3815879"/>
            <a:ext cx="7437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orange gradient">
  <p:cSld name="BLANK_2_1_1">
    <p:bg>
      <p:bgPr>
        <a:gradFill>
          <a:gsLst>
            <a:gs pos="0">
              <a:srgbClr val="FF0066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/>
          <p:nvPr/>
        </p:nvSpPr>
        <p:spPr>
          <a:xfrm rot="5400000" flipH="1">
            <a:off x="7987926" y="280753"/>
            <a:ext cx="1436700" cy="8754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3"/>
          <p:cNvSpPr/>
          <p:nvPr/>
        </p:nvSpPr>
        <p:spPr>
          <a:xfrm rot="5400000" flipH="1">
            <a:off x="7711932" y="1152020"/>
            <a:ext cx="1779900" cy="1084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3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 rot="-5400000" flipH="1">
            <a:off x="8520834" y="2338254"/>
            <a:ext cx="542400" cy="3303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 rot="5400000" flipH="1">
            <a:off x="-280517" y="2947924"/>
            <a:ext cx="1435800" cy="8745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3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3"/>
          <p:cNvSpPr/>
          <p:nvPr/>
        </p:nvSpPr>
        <p:spPr>
          <a:xfrm rot="-5400000" flipH="1">
            <a:off x="-209848" y="4278591"/>
            <a:ext cx="1074900" cy="655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3"/>
          <p:cNvSpPr/>
          <p:nvPr/>
        </p:nvSpPr>
        <p:spPr>
          <a:xfrm rot="-5400000" flipH="1">
            <a:off x="276152" y="3815879"/>
            <a:ext cx="7437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3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37" name="Google Shape;37;p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 rot="-5400000" flipH="1">
            <a:off x="-358985" y="3663619"/>
            <a:ext cx="1838515" cy="1120555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grpSp>
        <p:nvGrpSpPr>
          <p:cNvPr id="68" name="Google Shape;68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1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2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body" idx="3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grpSp>
        <p:nvGrpSpPr>
          <p:cNvPr id="86" name="Google Shape;86;p7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87" name="Google Shape;87;p7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7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93" name="Google Shape;93;p7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1" name="Google Shape;101;p8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02" name="Google Shape;102;p8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08" name="Google Shape;108;p8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>
            <a:spLocks noGrp="1"/>
          </p:cNvSpPr>
          <p:nvPr>
            <p:ph type="body" idx="1"/>
          </p:nvPr>
        </p:nvSpPr>
        <p:spPr>
          <a:xfrm>
            <a:off x="1236500" y="4406300"/>
            <a:ext cx="6671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1pPr>
          </a:lstStyle>
          <a:p>
            <a:endParaRPr/>
          </a:p>
        </p:txBody>
      </p:sp>
      <p:grpSp>
        <p:nvGrpSpPr>
          <p:cNvPr id="116" name="Google Shape;116;p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17" name="Google Shape;117;p9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9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9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9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9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9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23" name="Google Shape;123;p9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9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9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9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9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startupstockphotos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hind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1994170" y="1991825"/>
            <a:ext cx="5097294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SISTEM ABSENSI MENGGUNAKAN </a:t>
            </a:r>
            <a:r>
              <a:rPr lang="en-US" dirty="0" smtClean="0"/>
              <a:t>TEKNOLOGI </a:t>
            </a:r>
            <a:r>
              <a:rPr lang="en-US" dirty="0" smtClean="0"/>
              <a:t>RFID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"/>
          <p:cNvSpPr txBox="1">
            <a:spLocks noGrp="1"/>
          </p:cNvSpPr>
          <p:nvPr>
            <p:ph type="title"/>
          </p:nvPr>
        </p:nvSpPr>
        <p:spPr>
          <a:xfrm>
            <a:off x="4374000" y="1141450"/>
            <a:ext cx="2855400" cy="172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</a:t>
            </a:r>
            <a:r>
              <a:rPr lang="en">
                <a:solidFill>
                  <a:srgbClr val="FF0066"/>
                </a:solidFill>
              </a:rPr>
              <a:t>thousand</a:t>
            </a:r>
            <a:r>
              <a:rPr lang="en"/>
              <a:t> words</a:t>
            </a:r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body" idx="1"/>
          </p:nvPr>
        </p:nvSpPr>
        <p:spPr>
          <a:xfrm>
            <a:off x="4374000" y="2707725"/>
            <a:ext cx="2855400" cy="1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  <a:endParaRPr sz="1400"/>
          </a:p>
        </p:txBody>
      </p:sp>
      <p:pic>
        <p:nvPicPr>
          <p:cNvPr id="275" name="Google Shape;275;p24" descr="2.jpg"/>
          <p:cNvPicPr preferRelativeResize="0"/>
          <p:nvPr/>
        </p:nvPicPr>
        <p:blipFill rotWithShape="1">
          <a:blip r:embed="rId3">
            <a:alphaModFix/>
          </a:blip>
          <a:srcRect l="22124" t="682" r="22130" b="31067"/>
          <a:stretch/>
        </p:blipFill>
        <p:spPr>
          <a:xfrm rot="-5400000">
            <a:off x="596300" y="1276825"/>
            <a:ext cx="3904500" cy="2688900"/>
          </a:xfrm>
          <a:prstGeom prst="snip2DiagRect">
            <a:avLst>
              <a:gd name="adj1" fmla="val 0"/>
              <a:gd name="adj2" fmla="val 29927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 idx="4294967295"/>
          </p:nvPr>
        </p:nvSpPr>
        <p:spPr>
          <a:xfrm>
            <a:off x="402675" y="428100"/>
            <a:ext cx="33582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/>
              <a:t>Want big impact?</a:t>
            </a:r>
            <a:endParaRPr sz="24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BIG IMAGE</a:t>
            </a:r>
            <a:endParaRPr sz="2400"/>
          </a:p>
        </p:txBody>
      </p:sp>
      <p:sp>
        <p:nvSpPr>
          <p:cNvPr id="282" name="Google Shape;282;p2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88" name="Google Shape;288;p26"/>
          <p:cNvSpPr/>
          <p:nvPr/>
        </p:nvSpPr>
        <p:spPr>
          <a:xfrm>
            <a:off x="2983325" y="1732325"/>
            <a:ext cx="2133000" cy="2133000"/>
          </a:xfrm>
          <a:prstGeom prst="ellipse">
            <a:avLst/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Gray</a:t>
            </a:r>
            <a:endParaRPr b="1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89" name="Google Shape;289;p26"/>
          <p:cNvSpPr/>
          <p:nvPr/>
        </p:nvSpPr>
        <p:spPr>
          <a:xfrm>
            <a:off x="1161200" y="1732325"/>
            <a:ext cx="2133000" cy="2133000"/>
          </a:xfrm>
          <a:prstGeom prst="ellipse">
            <a:avLst/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White</a:t>
            </a:r>
            <a:endParaRPr b="1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90" name="Google Shape;290;p26"/>
          <p:cNvSpPr/>
          <p:nvPr/>
        </p:nvSpPr>
        <p:spPr>
          <a:xfrm>
            <a:off x="4805450" y="1732325"/>
            <a:ext cx="2133000" cy="2133000"/>
          </a:xfrm>
          <a:prstGeom prst="ellipse">
            <a:avLst/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Black</a:t>
            </a:r>
            <a:endParaRPr b="1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97" name="Google Shape;297;p27"/>
          <p:cNvGraphicFramePr/>
          <p:nvPr/>
        </p:nvGraphicFramePr>
        <p:xfrm>
          <a:off x="1129000" y="17379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{E092AB5B-0E50-48BE-BA51-060880F8FBE4}</a:tableStyleId>
              </a:tblPr>
              <a:tblGrid>
                <a:gridCol w="144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3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3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A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B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C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9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Yellow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10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20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7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9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Blue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30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15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10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9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Orange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5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24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16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8" name="Google Shape;298;p2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/>
          <p:nvPr/>
        </p:nvSpPr>
        <p:spPr>
          <a:xfrm>
            <a:off x="514725" y="1102124"/>
            <a:ext cx="7356634" cy="350453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8"/>
          <p:cNvSpPr txBox="1">
            <a:spLocks noGrp="1"/>
          </p:cNvSpPr>
          <p:nvPr>
            <p:ph type="title"/>
          </p:nvPr>
        </p:nvSpPr>
        <p:spPr>
          <a:xfrm>
            <a:off x="1067088" y="3794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305" name="Google Shape;305;p28"/>
          <p:cNvSpPr/>
          <p:nvPr/>
        </p:nvSpPr>
        <p:spPr>
          <a:xfrm>
            <a:off x="1937600" y="1753054"/>
            <a:ext cx="666000" cy="2094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00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our office</a:t>
            </a:r>
            <a:endParaRPr sz="800" b="1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06" name="Google Shape;306;p28"/>
          <p:cNvSpPr/>
          <p:nvPr/>
        </p:nvSpPr>
        <p:spPr>
          <a:xfrm>
            <a:off x="1134000" y="2233300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8"/>
          <p:cNvSpPr/>
          <p:nvPr/>
        </p:nvSpPr>
        <p:spPr>
          <a:xfrm>
            <a:off x="2709700" y="3427125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33C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8"/>
          <p:cNvSpPr/>
          <p:nvPr/>
        </p:nvSpPr>
        <p:spPr>
          <a:xfrm>
            <a:off x="3544825" y="2040525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8"/>
          <p:cNvSpPr/>
          <p:nvPr/>
        </p:nvSpPr>
        <p:spPr>
          <a:xfrm>
            <a:off x="6104075" y="2499450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8"/>
          <p:cNvSpPr/>
          <p:nvPr/>
        </p:nvSpPr>
        <p:spPr>
          <a:xfrm>
            <a:off x="6713550" y="4028850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6699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>
            <a:spLocks noGrp="1"/>
          </p:cNvSpPr>
          <p:nvPr>
            <p:ph type="ctrTitle" idx="4294967295"/>
          </p:nvPr>
        </p:nvSpPr>
        <p:spPr>
          <a:xfrm>
            <a:off x="685800" y="18881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33CCCC"/>
                </a:solidFill>
              </a:rPr>
              <a:t>89,</a:t>
            </a:r>
            <a:r>
              <a:rPr lang="en" sz="9600">
                <a:solidFill>
                  <a:srgbClr val="33CCFF"/>
                </a:solidFill>
              </a:rPr>
              <a:t>526,</a:t>
            </a:r>
            <a:r>
              <a:rPr lang="en" sz="9600">
                <a:solidFill>
                  <a:srgbClr val="6699FF"/>
                </a:solidFill>
              </a:rPr>
              <a:t>124</a:t>
            </a:r>
            <a:endParaRPr sz="9600">
              <a:solidFill>
                <a:srgbClr val="6699FF"/>
              </a:solidFill>
            </a:endParaRPr>
          </a:p>
        </p:txBody>
      </p:sp>
      <p:sp>
        <p:nvSpPr>
          <p:cNvPr id="317" name="Google Shape;317;p29"/>
          <p:cNvSpPr txBox="1">
            <a:spLocks noGrp="1"/>
          </p:cNvSpPr>
          <p:nvPr>
            <p:ph type="subTitle" idx="4294967295"/>
          </p:nvPr>
        </p:nvSpPr>
        <p:spPr>
          <a:xfrm>
            <a:off x="685800" y="2687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18" name="Google Shape;318;p2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 txBox="1">
            <a:spLocks noGrp="1"/>
          </p:cNvSpPr>
          <p:nvPr>
            <p:ph type="ctrTitle" idx="4294967295"/>
          </p:nvPr>
        </p:nvSpPr>
        <p:spPr>
          <a:xfrm>
            <a:off x="1371600" y="952800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CC00"/>
                </a:solidFill>
              </a:rPr>
              <a:t>89,526,124$</a:t>
            </a:r>
            <a:endParaRPr sz="7200">
              <a:solidFill>
                <a:srgbClr val="FFCC00"/>
              </a:solidFill>
            </a:endParaRPr>
          </a:p>
        </p:txBody>
      </p:sp>
      <p:sp>
        <p:nvSpPr>
          <p:cNvPr id="324" name="Google Shape;324;p30"/>
          <p:cNvSpPr txBox="1">
            <a:spLocks noGrp="1"/>
          </p:cNvSpPr>
          <p:nvPr>
            <p:ph type="subTitle" idx="4294967295"/>
          </p:nvPr>
        </p:nvSpPr>
        <p:spPr>
          <a:xfrm>
            <a:off x="1371600" y="1487508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325" name="Google Shape;325;p30"/>
          <p:cNvSpPr txBox="1">
            <a:spLocks noGrp="1"/>
          </p:cNvSpPr>
          <p:nvPr>
            <p:ph type="ctrTitle" idx="4294967295"/>
          </p:nvPr>
        </p:nvSpPr>
        <p:spPr>
          <a:xfrm>
            <a:off x="1371600" y="3581693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0066"/>
                </a:solidFill>
              </a:rPr>
              <a:t>100%</a:t>
            </a:r>
            <a:endParaRPr sz="7200">
              <a:solidFill>
                <a:srgbClr val="FF0066"/>
              </a:solidFill>
            </a:endParaRPr>
          </a:p>
        </p:txBody>
      </p:sp>
      <p:sp>
        <p:nvSpPr>
          <p:cNvPr id="326" name="Google Shape;326;p30"/>
          <p:cNvSpPr txBox="1">
            <a:spLocks noGrp="1"/>
          </p:cNvSpPr>
          <p:nvPr>
            <p:ph type="subTitle" idx="4294967295"/>
          </p:nvPr>
        </p:nvSpPr>
        <p:spPr>
          <a:xfrm>
            <a:off x="1371600" y="4116401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327" name="Google Shape;327;p30"/>
          <p:cNvSpPr txBox="1">
            <a:spLocks noGrp="1"/>
          </p:cNvSpPr>
          <p:nvPr>
            <p:ph type="ctrTitle" idx="4294967295"/>
          </p:nvPr>
        </p:nvSpPr>
        <p:spPr>
          <a:xfrm>
            <a:off x="1371600" y="2267247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6600"/>
                </a:solidFill>
              </a:rPr>
              <a:t>185,244</a:t>
            </a:r>
            <a:r>
              <a:rPr lang="en" sz="4800">
                <a:solidFill>
                  <a:srgbClr val="FF6600"/>
                </a:solidFill>
              </a:rPr>
              <a:t> users</a:t>
            </a:r>
            <a:endParaRPr sz="4800">
              <a:solidFill>
                <a:srgbClr val="FF6600"/>
              </a:solidFill>
            </a:endParaRPr>
          </a:p>
        </p:txBody>
      </p:sp>
      <p:sp>
        <p:nvSpPr>
          <p:cNvPr id="328" name="Google Shape;328;p30"/>
          <p:cNvSpPr txBox="1">
            <a:spLocks noGrp="1"/>
          </p:cNvSpPr>
          <p:nvPr>
            <p:ph type="subTitle" idx="4294967295"/>
          </p:nvPr>
        </p:nvSpPr>
        <p:spPr>
          <a:xfrm>
            <a:off x="1371600" y="2801955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329" name="Google Shape;329;p3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grpSp>
        <p:nvGrpSpPr>
          <p:cNvPr id="335" name="Google Shape;335;p31"/>
          <p:cNvGrpSpPr/>
          <p:nvPr/>
        </p:nvGrpSpPr>
        <p:grpSpPr>
          <a:xfrm rot="10800000" flipH="1">
            <a:off x="4171679" y="1803913"/>
            <a:ext cx="821730" cy="1228760"/>
            <a:chOff x="4171679" y="1802748"/>
            <a:chExt cx="821730" cy="1228760"/>
          </a:xfrm>
        </p:grpSpPr>
        <p:sp>
          <p:nvSpPr>
            <p:cNvPr id="336" name="Google Shape;336;p31"/>
            <p:cNvSpPr/>
            <p:nvPr/>
          </p:nvSpPr>
          <p:spPr>
            <a:xfrm rot="10800000">
              <a:off x="4171679" y="2413508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1"/>
            <p:cNvSpPr/>
            <p:nvPr/>
          </p:nvSpPr>
          <p:spPr>
            <a:xfrm flipH="1">
              <a:off x="4171679" y="1802748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8" name="Google Shape;338;p31"/>
          <p:cNvGrpSpPr/>
          <p:nvPr/>
        </p:nvGrpSpPr>
        <p:grpSpPr>
          <a:xfrm rot="10800000" flipH="1">
            <a:off x="1972825" y="1802809"/>
            <a:ext cx="821730" cy="1228859"/>
            <a:chOff x="1972825" y="1803752"/>
            <a:chExt cx="821730" cy="1228859"/>
          </a:xfrm>
        </p:grpSpPr>
        <p:sp>
          <p:nvSpPr>
            <p:cNvPr id="339" name="Google Shape;339;p31"/>
            <p:cNvSpPr/>
            <p:nvPr/>
          </p:nvSpPr>
          <p:spPr>
            <a:xfrm rot="10800000">
              <a:off x="1972825" y="2414611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1"/>
            <p:cNvSpPr/>
            <p:nvPr/>
          </p:nvSpPr>
          <p:spPr>
            <a:xfrm flipH="1">
              <a:off x="1972825" y="1803752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1" name="Google Shape;341;p31"/>
          <p:cNvGrpSpPr/>
          <p:nvPr/>
        </p:nvGrpSpPr>
        <p:grpSpPr>
          <a:xfrm rot="10800000" flipH="1">
            <a:off x="5808538" y="1802748"/>
            <a:ext cx="821730" cy="1228977"/>
            <a:chOff x="5808538" y="1803695"/>
            <a:chExt cx="821730" cy="1228977"/>
          </a:xfrm>
        </p:grpSpPr>
        <p:sp>
          <p:nvSpPr>
            <p:cNvPr id="342" name="Google Shape;342;p31"/>
            <p:cNvSpPr/>
            <p:nvPr/>
          </p:nvSpPr>
          <p:spPr>
            <a:xfrm rot="10800000">
              <a:off x="5808538" y="2414672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1"/>
            <p:cNvSpPr/>
            <p:nvPr/>
          </p:nvSpPr>
          <p:spPr>
            <a:xfrm flipH="1">
              <a:off x="5808538" y="1803695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31"/>
          <p:cNvSpPr txBox="1"/>
          <p:nvPr/>
        </p:nvSpPr>
        <p:spPr>
          <a:xfrm>
            <a:off x="642075" y="1807783"/>
            <a:ext cx="1509000" cy="12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6600"/>
                </a:solidFill>
                <a:latin typeface="Hind"/>
                <a:ea typeface="Hind"/>
                <a:cs typeface="Hind"/>
                <a:sym typeface="Hind"/>
              </a:rPr>
              <a:t>FIRST</a:t>
            </a:r>
            <a:endParaRPr sz="2400" b="1">
              <a:solidFill>
                <a:srgbClr val="FF6600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45" name="Google Shape;345;p31"/>
          <p:cNvSpPr txBox="1"/>
          <p:nvPr/>
        </p:nvSpPr>
        <p:spPr>
          <a:xfrm>
            <a:off x="2482388" y="1807783"/>
            <a:ext cx="1872000" cy="12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6699FF"/>
                </a:solidFill>
                <a:latin typeface="Hind"/>
                <a:ea typeface="Hind"/>
                <a:cs typeface="Hind"/>
                <a:sym typeface="Hind"/>
              </a:rPr>
              <a:t>SECOND</a:t>
            </a:r>
            <a:endParaRPr sz="2400" b="1">
              <a:solidFill>
                <a:srgbClr val="6699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46" name="Google Shape;346;p31"/>
          <p:cNvSpPr txBox="1"/>
          <p:nvPr/>
        </p:nvSpPr>
        <p:spPr>
          <a:xfrm>
            <a:off x="4486244" y="1807783"/>
            <a:ext cx="1509000" cy="12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66FF33"/>
                </a:solidFill>
                <a:latin typeface="Hind"/>
                <a:ea typeface="Hind"/>
                <a:cs typeface="Hind"/>
                <a:sym typeface="Hind"/>
              </a:rPr>
              <a:t>LAST</a:t>
            </a:r>
            <a:endParaRPr sz="2400" b="1">
              <a:solidFill>
                <a:srgbClr val="66FF33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47" name="Google Shape;347;p3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2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53" name="Google Shape;353;p32"/>
          <p:cNvSpPr txBox="1">
            <a:spLocks noGrp="1"/>
          </p:cNvSpPr>
          <p:nvPr>
            <p:ph type="body" idx="1"/>
          </p:nvPr>
        </p:nvSpPr>
        <p:spPr>
          <a:xfrm>
            <a:off x="1067100" y="1619250"/>
            <a:ext cx="19593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54" name="Google Shape;354;p32"/>
          <p:cNvSpPr txBox="1">
            <a:spLocks noGrp="1"/>
          </p:cNvSpPr>
          <p:nvPr>
            <p:ph type="body" idx="2"/>
          </p:nvPr>
        </p:nvSpPr>
        <p:spPr>
          <a:xfrm>
            <a:off x="3126624" y="1619250"/>
            <a:ext cx="19593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55" name="Google Shape;355;p32"/>
          <p:cNvSpPr txBox="1">
            <a:spLocks noGrp="1"/>
          </p:cNvSpPr>
          <p:nvPr>
            <p:ph type="body" idx="3"/>
          </p:nvPr>
        </p:nvSpPr>
        <p:spPr>
          <a:xfrm>
            <a:off x="5186148" y="1619250"/>
            <a:ext cx="19593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56" name="Google Shape;356;p32"/>
          <p:cNvSpPr txBox="1">
            <a:spLocks noGrp="1"/>
          </p:cNvSpPr>
          <p:nvPr>
            <p:ph type="body" idx="1"/>
          </p:nvPr>
        </p:nvSpPr>
        <p:spPr>
          <a:xfrm>
            <a:off x="1067100" y="3200400"/>
            <a:ext cx="19593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57" name="Google Shape;357;p32"/>
          <p:cNvSpPr txBox="1">
            <a:spLocks noGrp="1"/>
          </p:cNvSpPr>
          <p:nvPr>
            <p:ph type="body" idx="2"/>
          </p:nvPr>
        </p:nvSpPr>
        <p:spPr>
          <a:xfrm>
            <a:off x="3126624" y="3200400"/>
            <a:ext cx="19593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58" name="Google Shape;358;p32"/>
          <p:cNvSpPr txBox="1">
            <a:spLocks noGrp="1"/>
          </p:cNvSpPr>
          <p:nvPr>
            <p:ph type="body" idx="3"/>
          </p:nvPr>
        </p:nvSpPr>
        <p:spPr>
          <a:xfrm>
            <a:off x="5186148" y="3200400"/>
            <a:ext cx="19593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59" name="Google Shape;359;p3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3"/>
          <p:cNvSpPr txBox="1">
            <a:spLocks noGrp="1"/>
          </p:cNvSpPr>
          <p:nvPr>
            <p:ph type="body" idx="1"/>
          </p:nvPr>
        </p:nvSpPr>
        <p:spPr>
          <a:xfrm>
            <a:off x="1236500" y="4406300"/>
            <a:ext cx="6671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365" name="Google Shape;36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8200" y="547175"/>
            <a:ext cx="4441451" cy="3684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3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1067088" y="3032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202" name="Google Shape;202;p16"/>
          <p:cNvSpPr txBox="1">
            <a:spLocks noGrp="1"/>
          </p:cNvSpPr>
          <p:nvPr>
            <p:ph type="body" idx="2"/>
          </p:nvPr>
        </p:nvSpPr>
        <p:spPr>
          <a:xfrm>
            <a:off x="1067100" y="1220350"/>
            <a:ext cx="2924700" cy="28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CC00"/>
                </a:solidFill>
              </a:rPr>
              <a:t>EDIT IN GOOGLE SLIDES</a:t>
            </a:r>
            <a:endParaRPr sz="1200">
              <a:solidFill>
                <a:srgbClr val="FFCC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03" name="Google Shape;203;p16"/>
          <p:cNvSpPr txBox="1">
            <a:spLocks noGrp="1"/>
          </p:cNvSpPr>
          <p:nvPr>
            <p:ph type="body" idx="2"/>
          </p:nvPr>
        </p:nvSpPr>
        <p:spPr>
          <a:xfrm>
            <a:off x="4182529" y="1220350"/>
            <a:ext cx="3257700" cy="28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6600"/>
                </a:solidFill>
              </a:rPr>
              <a:t>EDIT IN POWERPOINT®</a:t>
            </a:r>
            <a:endParaRPr sz="1200">
              <a:solidFill>
                <a:srgbClr val="FF66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</p:txBody>
      </p:sp>
      <p:sp>
        <p:nvSpPr>
          <p:cNvPr id="204" name="Google Shape;204;p16"/>
          <p:cNvSpPr txBox="1">
            <a:spLocks noGrp="1"/>
          </p:cNvSpPr>
          <p:nvPr>
            <p:ph type="body" idx="2"/>
          </p:nvPr>
        </p:nvSpPr>
        <p:spPr>
          <a:xfrm>
            <a:off x="1067100" y="3829725"/>
            <a:ext cx="63732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 b="1"/>
              <a:t>More info on how to use this template at </a:t>
            </a:r>
            <a:r>
              <a:rPr lang="en" sz="1000" b="1" u="sng">
                <a:hlinkClick r:id="rId4"/>
              </a:rPr>
              <a:t>www.slidescarnival.com/help-use-presentation-template</a:t>
            </a:r>
            <a:endParaRPr sz="10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This template is free to use under </a:t>
            </a:r>
            <a:r>
              <a:rPr lang="en" sz="1000" u="sng">
                <a:hlinkClick r:id="rId5"/>
              </a:rPr>
              <a:t>Creative Commons Attribution license</a:t>
            </a:r>
            <a:r>
              <a:rPr lang="en" sz="1000"/>
              <a:t>. You can keep the Credits slide or mention SlidesCarnival and other resources used in a slide footer.</a:t>
            </a:r>
            <a:endParaRPr sz="1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000"/>
          </a:p>
        </p:txBody>
      </p:sp>
      <p:sp>
        <p:nvSpPr>
          <p:cNvPr id="205" name="Google Shape;205;p1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4"/>
          <p:cNvSpPr/>
          <p:nvPr/>
        </p:nvSpPr>
        <p:spPr>
          <a:xfrm>
            <a:off x="51468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33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4"/>
          <p:cNvSpPr txBox="1">
            <a:spLocks noGrp="1"/>
          </p:cNvSpPr>
          <p:nvPr>
            <p:ph type="body" idx="4294967295"/>
          </p:nvPr>
        </p:nvSpPr>
        <p:spPr>
          <a:xfrm>
            <a:off x="1319150" y="671150"/>
            <a:ext cx="32400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33CCCC"/>
                </a:solidFill>
              </a:rPr>
              <a:t>ANDROID</a:t>
            </a:r>
            <a:r>
              <a:rPr lang="en" sz="1800" b="1"/>
              <a:t> PROJECT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73" name="Google Shape;373;p34"/>
          <p:cNvSpPr/>
          <p:nvPr/>
        </p:nvSpPr>
        <p:spPr>
          <a:xfrm>
            <a:off x="5240125" y="839000"/>
            <a:ext cx="1888500" cy="33561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Place your screenshot here</a:t>
            </a:r>
            <a:endParaRPr sz="10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74" name="Google Shape;374;p3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5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w="9525" cap="flat" cmpd="sng">
            <a:solidFill>
              <a:srgbClr val="FFC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5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Place your screenshot here</a:t>
            </a:r>
            <a:endParaRPr sz="10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81" name="Google Shape;381;p35"/>
          <p:cNvSpPr txBox="1">
            <a:spLocks noGrp="1"/>
          </p:cNvSpPr>
          <p:nvPr>
            <p:ph type="body" idx="4294967295"/>
          </p:nvPr>
        </p:nvSpPr>
        <p:spPr>
          <a:xfrm>
            <a:off x="1319150" y="671150"/>
            <a:ext cx="32400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CC00"/>
                </a:solidFill>
              </a:rPr>
              <a:t>iPHONE</a:t>
            </a:r>
            <a:r>
              <a:rPr lang="en" sz="1800" b="1"/>
              <a:t> PROJECT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82" name="Google Shape;382;p3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6"/>
          <p:cNvSpPr/>
          <p:nvPr/>
        </p:nvSpPr>
        <p:spPr>
          <a:xfrm>
            <a:off x="47877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w="9525" cap="flat" cmpd="sng">
            <a:solidFill>
              <a:srgbClr val="FF00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6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Place your screenshot here</a:t>
            </a:r>
            <a:endParaRPr sz="10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89" name="Google Shape;389;p36"/>
          <p:cNvSpPr txBox="1">
            <a:spLocks noGrp="1"/>
          </p:cNvSpPr>
          <p:nvPr>
            <p:ph type="body" idx="4294967295"/>
          </p:nvPr>
        </p:nvSpPr>
        <p:spPr>
          <a:xfrm>
            <a:off x="1319150" y="671150"/>
            <a:ext cx="32400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66"/>
                </a:solidFill>
              </a:rPr>
              <a:t>TABLET</a:t>
            </a:r>
            <a:r>
              <a:rPr lang="en" sz="1800" b="1"/>
              <a:t> PROJECT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90" name="Google Shape;390;p3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7"/>
          <p:cNvSpPr/>
          <p:nvPr/>
        </p:nvSpPr>
        <p:spPr>
          <a:xfrm>
            <a:off x="3076725" y="896774"/>
            <a:ext cx="4596701" cy="357858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6699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7"/>
          <p:cNvSpPr/>
          <p:nvPr/>
        </p:nvSpPr>
        <p:spPr>
          <a:xfrm>
            <a:off x="3269080" y="1086811"/>
            <a:ext cx="4212000" cy="26895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Place your screenshot here</a:t>
            </a:r>
            <a:endParaRPr sz="10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97" name="Google Shape;397;p37"/>
          <p:cNvSpPr txBox="1">
            <a:spLocks noGrp="1"/>
          </p:cNvSpPr>
          <p:nvPr>
            <p:ph type="body" idx="4294967295"/>
          </p:nvPr>
        </p:nvSpPr>
        <p:spPr>
          <a:xfrm>
            <a:off x="393425" y="577100"/>
            <a:ext cx="2447400" cy="15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699FF"/>
                </a:solidFill>
              </a:rPr>
              <a:t>DESKTOP</a:t>
            </a:r>
            <a:r>
              <a:rPr lang="en" sz="1800" b="1"/>
              <a:t> PROJECT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98" name="Google Shape;398;p3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04" name="Google Shape;404;p38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200" cy="14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FF33"/>
                </a:solidFill>
              </a:rPr>
              <a:t>Any questions?</a:t>
            </a:r>
            <a:endParaRPr b="1">
              <a:solidFill>
                <a:srgbClr val="66FF3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at: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@username · user@mail.me</a:t>
            </a:r>
            <a:endParaRPr sz="1800" b="1"/>
          </a:p>
        </p:txBody>
      </p:sp>
      <p:pic>
        <p:nvPicPr>
          <p:cNvPr id="405" name="Google Shape;405;p38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sp>
        <p:nvSpPr>
          <p:cNvPr id="406" name="Google Shape;406;p3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9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12" name="Google Shape;412;p39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›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›"/>
            </a:pPr>
            <a:r>
              <a:rPr lang="en" sz="2400"/>
              <a:t>Photographs by </a:t>
            </a:r>
            <a:r>
              <a:rPr lang="en" u="sng">
                <a:hlinkClick r:id="rId4"/>
              </a:rPr>
              <a:t>Startupstockphotos</a:t>
            </a:r>
            <a:endParaRPr sz="2400"/>
          </a:p>
        </p:txBody>
      </p:sp>
      <p:sp>
        <p:nvSpPr>
          <p:cNvPr id="413" name="Google Shape;413;p3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0"/>
          <p:cNvSpPr txBox="1">
            <a:spLocks noGrp="1"/>
          </p:cNvSpPr>
          <p:nvPr>
            <p:ph type="title"/>
          </p:nvPr>
        </p:nvSpPr>
        <p:spPr>
          <a:xfrm>
            <a:off x="1067088" y="6842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19" name="Google Shape;419;p40"/>
          <p:cNvSpPr txBox="1">
            <a:spLocks noGrp="1"/>
          </p:cNvSpPr>
          <p:nvPr>
            <p:ph type="body" idx="1"/>
          </p:nvPr>
        </p:nvSpPr>
        <p:spPr>
          <a:xfrm>
            <a:off x="1067100" y="1320250"/>
            <a:ext cx="7619700" cy="23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›"/>
            </a:pPr>
            <a:r>
              <a:rPr lang="en" sz="1400"/>
              <a:t>Titles: Hind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›"/>
            </a:pPr>
            <a:r>
              <a:rPr lang="en" sz="1400"/>
              <a:t>Body copy: Hind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this page: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66FF33"/>
                </a:solidFill>
                <a:hlinkClick r:id="rId3"/>
              </a:rPr>
              <a:t>https://www.fontsquirrel.com/fonts/hind</a:t>
            </a:r>
            <a:endParaRPr sz="1400">
              <a:solidFill>
                <a:srgbClr val="66FF3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 b="1"/>
          </a:p>
        </p:txBody>
      </p:sp>
      <p:sp>
        <p:nvSpPr>
          <p:cNvPr id="420" name="Google Shape;420;p40"/>
          <p:cNvSpPr txBox="1"/>
          <p:nvPr/>
        </p:nvSpPr>
        <p:spPr>
          <a:xfrm>
            <a:off x="1099275" y="4247850"/>
            <a:ext cx="7741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99FF"/>
                </a:solidFill>
                <a:latin typeface="Hind"/>
                <a:ea typeface="Hind"/>
                <a:cs typeface="Hind"/>
                <a:sym typeface="Hi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>
              <a:solidFill>
                <a:srgbClr val="6699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6699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99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21" name="Google Shape;421;p4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41"/>
          <p:cNvGrpSpPr/>
          <p:nvPr/>
        </p:nvGrpSpPr>
        <p:grpSpPr>
          <a:xfrm>
            <a:off x="1063545" y="422362"/>
            <a:ext cx="302266" cy="382273"/>
            <a:chOff x="584925" y="238125"/>
            <a:chExt cx="415200" cy="525100"/>
          </a:xfrm>
        </p:grpSpPr>
        <p:sp>
          <p:nvSpPr>
            <p:cNvPr id="427" name="Google Shape;427;p41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1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1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1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1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1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41"/>
          <p:cNvGrpSpPr/>
          <p:nvPr/>
        </p:nvGrpSpPr>
        <p:grpSpPr>
          <a:xfrm>
            <a:off x="1543589" y="477908"/>
            <a:ext cx="323614" cy="269396"/>
            <a:chOff x="1244325" y="314425"/>
            <a:chExt cx="444525" cy="370050"/>
          </a:xfrm>
        </p:grpSpPr>
        <p:sp>
          <p:nvSpPr>
            <p:cNvPr id="434" name="Google Shape;434;p4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41"/>
          <p:cNvGrpSpPr/>
          <p:nvPr/>
        </p:nvGrpSpPr>
        <p:grpSpPr>
          <a:xfrm>
            <a:off x="2041431" y="476580"/>
            <a:ext cx="309400" cy="272054"/>
            <a:chOff x="1928175" y="312600"/>
            <a:chExt cx="425000" cy="373700"/>
          </a:xfrm>
        </p:grpSpPr>
        <p:sp>
          <p:nvSpPr>
            <p:cNvPr id="437" name="Google Shape;437;p41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1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9" name="Google Shape;439;p41"/>
          <p:cNvSpPr/>
          <p:nvPr/>
        </p:nvSpPr>
        <p:spPr>
          <a:xfrm>
            <a:off x="2560122" y="466801"/>
            <a:ext cx="253380" cy="29160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41"/>
          <p:cNvSpPr/>
          <p:nvPr/>
        </p:nvSpPr>
        <p:spPr>
          <a:xfrm>
            <a:off x="3068163" y="467693"/>
            <a:ext cx="218728" cy="289817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1" name="Google Shape;441;p41"/>
          <p:cNvGrpSpPr/>
          <p:nvPr/>
        </p:nvGrpSpPr>
        <p:grpSpPr>
          <a:xfrm>
            <a:off x="3490497" y="462365"/>
            <a:ext cx="355628" cy="300500"/>
            <a:chOff x="3918650" y="293075"/>
            <a:chExt cx="488500" cy="412775"/>
          </a:xfrm>
        </p:grpSpPr>
        <p:sp>
          <p:nvSpPr>
            <p:cNvPr id="442" name="Google Shape;442;p41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1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1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41"/>
          <p:cNvGrpSpPr/>
          <p:nvPr/>
        </p:nvGrpSpPr>
        <p:grpSpPr>
          <a:xfrm>
            <a:off x="4012783" y="439688"/>
            <a:ext cx="292510" cy="345836"/>
            <a:chOff x="4636075" y="261925"/>
            <a:chExt cx="401800" cy="475050"/>
          </a:xfrm>
        </p:grpSpPr>
        <p:sp>
          <p:nvSpPr>
            <p:cNvPr id="446" name="Google Shape;446;p41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1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1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" name="Google Shape;450;p41"/>
          <p:cNvSpPr/>
          <p:nvPr/>
        </p:nvSpPr>
        <p:spPr>
          <a:xfrm>
            <a:off x="4482088" y="466346"/>
            <a:ext cx="335171" cy="292510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" name="Google Shape;451;p41"/>
          <p:cNvGrpSpPr/>
          <p:nvPr/>
        </p:nvGrpSpPr>
        <p:grpSpPr>
          <a:xfrm>
            <a:off x="4993799" y="468590"/>
            <a:ext cx="293384" cy="287596"/>
            <a:chOff x="5983625" y="301625"/>
            <a:chExt cx="403000" cy="395050"/>
          </a:xfrm>
        </p:grpSpPr>
        <p:sp>
          <p:nvSpPr>
            <p:cNvPr id="452" name="Google Shape;452;p41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1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1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1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1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1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1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1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1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1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1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1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1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1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1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1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1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41"/>
          <p:cNvGrpSpPr/>
          <p:nvPr/>
        </p:nvGrpSpPr>
        <p:grpSpPr>
          <a:xfrm>
            <a:off x="5486746" y="466351"/>
            <a:ext cx="288943" cy="288506"/>
            <a:chOff x="6660750" y="298550"/>
            <a:chExt cx="396900" cy="396300"/>
          </a:xfrm>
        </p:grpSpPr>
        <p:sp>
          <p:nvSpPr>
            <p:cNvPr id="473" name="Google Shape;473;p41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1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41"/>
          <p:cNvGrpSpPr/>
          <p:nvPr/>
        </p:nvGrpSpPr>
        <p:grpSpPr>
          <a:xfrm>
            <a:off x="1063545" y="920641"/>
            <a:ext cx="302266" cy="365838"/>
            <a:chOff x="584925" y="922575"/>
            <a:chExt cx="415200" cy="502525"/>
          </a:xfrm>
        </p:grpSpPr>
        <p:sp>
          <p:nvSpPr>
            <p:cNvPr id="476" name="Google Shape;476;p41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1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1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41"/>
          <p:cNvGrpSpPr/>
          <p:nvPr/>
        </p:nvGrpSpPr>
        <p:grpSpPr>
          <a:xfrm>
            <a:off x="1545372" y="912197"/>
            <a:ext cx="320065" cy="381399"/>
            <a:chOff x="1246775" y="910975"/>
            <a:chExt cx="439650" cy="523900"/>
          </a:xfrm>
        </p:grpSpPr>
        <p:sp>
          <p:nvSpPr>
            <p:cNvPr id="480" name="Google Shape;480;p41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1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1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41"/>
          <p:cNvGrpSpPr/>
          <p:nvPr/>
        </p:nvGrpSpPr>
        <p:grpSpPr>
          <a:xfrm>
            <a:off x="2040103" y="973530"/>
            <a:ext cx="312057" cy="259605"/>
            <a:chOff x="1926350" y="995225"/>
            <a:chExt cx="428650" cy="356600"/>
          </a:xfrm>
        </p:grpSpPr>
        <p:sp>
          <p:nvSpPr>
            <p:cNvPr id="484" name="Google Shape;484;p41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1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1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1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8" name="Google Shape;488;p41"/>
          <p:cNvSpPr/>
          <p:nvPr/>
        </p:nvSpPr>
        <p:spPr>
          <a:xfrm>
            <a:off x="2534333" y="951729"/>
            <a:ext cx="304959" cy="303176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41"/>
          <p:cNvSpPr/>
          <p:nvPr/>
        </p:nvSpPr>
        <p:spPr>
          <a:xfrm>
            <a:off x="3025503" y="966853"/>
            <a:ext cx="304049" cy="272945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41"/>
          <p:cNvSpPr/>
          <p:nvPr/>
        </p:nvSpPr>
        <p:spPr>
          <a:xfrm>
            <a:off x="3520659" y="969073"/>
            <a:ext cx="295168" cy="268486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41"/>
          <p:cNvSpPr/>
          <p:nvPr/>
        </p:nvSpPr>
        <p:spPr>
          <a:xfrm>
            <a:off x="4021147" y="971730"/>
            <a:ext cx="275621" cy="26317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2" name="Google Shape;492;p41"/>
          <p:cNvGrpSpPr/>
          <p:nvPr/>
        </p:nvGrpSpPr>
        <p:grpSpPr>
          <a:xfrm>
            <a:off x="4497740" y="953984"/>
            <a:ext cx="304049" cy="304486"/>
            <a:chOff x="5302225" y="968375"/>
            <a:chExt cx="417650" cy="418250"/>
          </a:xfrm>
        </p:grpSpPr>
        <p:sp>
          <p:nvSpPr>
            <p:cNvPr id="493" name="Google Shape;493;p41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1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41"/>
          <p:cNvGrpSpPr/>
          <p:nvPr/>
        </p:nvGrpSpPr>
        <p:grpSpPr>
          <a:xfrm>
            <a:off x="4952012" y="919750"/>
            <a:ext cx="376958" cy="367167"/>
            <a:chOff x="5926225" y="921350"/>
            <a:chExt cx="517800" cy="504350"/>
          </a:xfrm>
        </p:grpSpPr>
        <p:sp>
          <p:nvSpPr>
            <p:cNvPr id="496" name="Google Shape;496;p4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41"/>
          <p:cNvGrpSpPr/>
          <p:nvPr/>
        </p:nvGrpSpPr>
        <p:grpSpPr>
          <a:xfrm>
            <a:off x="5455187" y="926866"/>
            <a:ext cx="352061" cy="352953"/>
            <a:chOff x="6617400" y="931125"/>
            <a:chExt cx="483600" cy="484825"/>
          </a:xfrm>
        </p:grpSpPr>
        <p:sp>
          <p:nvSpPr>
            <p:cNvPr id="499" name="Google Shape;499;p41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1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41"/>
          <p:cNvGrpSpPr/>
          <p:nvPr/>
        </p:nvGrpSpPr>
        <p:grpSpPr>
          <a:xfrm>
            <a:off x="1044872" y="1474922"/>
            <a:ext cx="339612" cy="238274"/>
            <a:chOff x="559275" y="1683950"/>
            <a:chExt cx="466500" cy="327300"/>
          </a:xfrm>
        </p:grpSpPr>
        <p:sp>
          <p:nvSpPr>
            <p:cNvPr id="502" name="Google Shape;502;p41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1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41"/>
          <p:cNvGrpSpPr/>
          <p:nvPr/>
        </p:nvGrpSpPr>
        <p:grpSpPr>
          <a:xfrm>
            <a:off x="1535599" y="1427821"/>
            <a:ext cx="339612" cy="332496"/>
            <a:chOff x="1233350" y="1619250"/>
            <a:chExt cx="466500" cy="456725"/>
          </a:xfrm>
        </p:grpSpPr>
        <p:sp>
          <p:nvSpPr>
            <p:cNvPr id="505" name="Google Shape;505;p41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1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1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1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Google Shape;509;p41"/>
          <p:cNvGrpSpPr/>
          <p:nvPr/>
        </p:nvGrpSpPr>
        <p:grpSpPr>
          <a:xfrm>
            <a:off x="2036991" y="1434919"/>
            <a:ext cx="318282" cy="318282"/>
            <a:chOff x="1922075" y="1629000"/>
            <a:chExt cx="437200" cy="437200"/>
          </a:xfrm>
        </p:grpSpPr>
        <p:sp>
          <p:nvSpPr>
            <p:cNvPr id="510" name="Google Shape;510;p41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1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41"/>
          <p:cNvGrpSpPr/>
          <p:nvPr/>
        </p:nvGrpSpPr>
        <p:grpSpPr>
          <a:xfrm>
            <a:off x="2526389" y="1433590"/>
            <a:ext cx="320939" cy="320939"/>
            <a:chOff x="2594325" y="1627175"/>
            <a:chExt cx="440850" cy="440850"/>
          </a:xfrm>
        </p:grpSpPr>
        <p:sp>
          <p:nvSpPr>
            <p:cNvPr id="513" name="Google Shape;513;p41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1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1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41"/>
          <p:cNvSpPr/>
          <p:nvPr/>
        </p:nvSpPr>
        <p:spPr>
          <a:xfrm>
            <a:off x="3031272" y="1447795"/>
            <a:ext cx="292510" cy="292492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7" name="Google Shape;517;p41"/>
          <p:cNvGrpSpPr/>
          <p:nvPr/>
        </p:nvGrpSpPr>
        <p:grpSpPr>
          <a:xfrm>
            <a:off x="3538072" y="1895584"/>
            <a:ext cx="260478" cy="368950"/>
            <a:chOff x="3984000" y="1594200"/>
            <a:chExt cx="357800" cy="506800"/>
          </a:xfrm>
        </p:grpSpPr>
        <p:sp>
          <p:nvSpPr>
            <p:cNvPr id="518" name="Google Shape;518;p41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1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41"/>
          <p:cNvGrpSpPr/>
          <p:nvPr/>
        </p:nvGrpSpPr>
        <p:grpSpPr>
          <a:xfrm>
            <a:off x="3987448" y="1488700"/>
            <a:ext cx="343179" cy="210720"/>
            <a:chOff x="4601275" y="1702875"/>
            <a:chExt cx="471400" cy="289450"/>
          </a:xfrm>
        </p:grpSpPr>
        <p:sp>
          <p:nvSpPr>
            <p:cNvPr id="521" name="Google Shape;521;p41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1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1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1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1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41"/>
          <p:cNvGrpSpPr/>
          <p:nvPr/>
        </p:nvGrpSpPr>
        <p:grpSpPr>
          <a:xfrm>
            <a:off x="4494628" y="1437139"/>
            <a:ext cx="310274" cy="313841"/>
            <a:chOff x="5297950" y="1632050"/>
            <a:chExt cx="426200" cy="431100"/>
          </a:xfrm>
        </p:grpSpPr>
        <p:sp>
          <p:nvSpPr>
            <p:cNvPr id="527" name="Google Shape;527;p41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1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41"/>
          <p:cNvGrpSpPr/>
          <p:nvPr/>
        </p:nvGrpSpPr>
        <p:grpSpPr>
          <a:xfrm>
            <a:off x="4984462" y="1427821"/>
            <a:ext cx="312057" cy="332496"/>
            <a:chOff x="5970800" y="1619250"/>
            <a:chExt cx="428650" cy="456725"/>
          </a:xfrm>
        </p:grpSpPr>
        <p:sp>
          <p:nvSpPr>
            <p:cNvPr id="530" name="Google Shape;530;p41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1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1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41"/>
          <p:cNvGrpSpPr/>
          <p:nvPr/>
        </p:nvGrpSpPr>
        <p:grpSpPr>
          <a:xfrm>
            <a:off x="5460975" y="1423817"/>
            <a:ext cx="349822" cy="319155"/>
            <a:chOff x="6625350" y="1613750"/>
            <a:chExt cx="480525" cy="438400"/>
          </a:xfrm>
        </p:grpSpPr>
        <p:sp>
          <p:nvSpPr>
            <p:cNvPr id="536" name="Google Shape;536;p41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1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1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1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1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41"/>
          <p:cNvGrpSpPr/>
          <p:nvPr/>
        </p:nvGrpSpPr>
        <p:grpSpPr>
          <a:xfrm>
            <a:off x="1082655" y="1942990"/>
            <a:ext cx="264046" cy="283611"/>
            <a:chOff x="611175" y="2326900"/>
            <a:chExt cx="362700" cy="389575"/>
          </a:xfrm>
        </p:grpSpPr>
        <p:sp>
          <p:nvSpPr>
            <p:cNvPr id="542" name="Google Shape;542;p41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1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1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1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41"/>
          <p:cNvSpPr/>
          <p:nvPr/>
        </p:nvSpPr>
        <p:spPr>
          <a:xfrm>
            <a:off x="1566244" y="1945608"/>
            <a:ext cx="278278" cy="278278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41"/>
          <p:cNvSpPr/>
          <p:nvPr/>
        </p:nvSpPr>
        <p:spPr>
          <a:xfrm>
            <a:off x="2056959" y="1945608"/>
            <a:ext cx="278278" cy="278278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41"/>
          <p:cNvSpPr/>
          <p:nvPr/>
        </p:nvSpPr>
        <p:spPr>
          <a:xfrm>
            <a:off x="2547674" y="1945608"/>
            <a:ext cx="278278" cy="278278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9" name="Google Shape;549;p41"/>
          <p:cNvGrpSpPr/>
          <p:nvPr/>
        </p:nvGrpSpPr>
        <p:grpSpPr>
          <a:xfrm>
            <a:off x="3103347" y="1897654"/>
            <a:ext cx="148476" cy="370734"/>
            <a:chOff x="3386850" y="2264625"/>
            <a:chExt cx="203950" cy="509250"/>
          </a:xfrm>
        </p:grpSpPr>
        <p:sp>
          <p:nvSpPr>
            <p:cNvPr id="550" name="Google Shape;550;p41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1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41"/>
          <p:cNvGrpSpPr/>
          <p:nvPr/>
        </p:nvGrpSpPr>
        <p:grpSpPr>
          <a:xfrm>
            <a:off x="4098141" y="1944773"/>
            <a:ext cx="121794" cy="276494"/>
            <a:chOff x="4753325" y="2329350"/>
            <a:chExt cx="167300" cy="379800"/>
          </a:xfrm>
        </p:grpSpPr>
        <p:sp>
          <p:nvSpPr>
            <p:cNvPr id="553" name="Google Shape;553;p41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1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41"/>
          <p:cNvGrpSpPr/>
          <p:nvPr/>
        </p:nvGrpSpPr>
        <p:grpSpPr>
          <a:xfrm>
            <a:off x="3605175" y="1899419"/>
            <a:ext cx="126272" cy="367185"/>
            <a:chOff x="4076175" y="2267050"/>
            <a:chExt cx="173450" cy="504375"/>
          </a:xfrm>
        </p:grpSpPr>
        <p:sp>
          <p:nvSpPr>
            <p:cNvPr id="556" name="Google Shape;556;p41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1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8" name="Google Shape;558;p41"/>
          <p:cNvSpPr/>
          <p:nvPr/>
        </p:nvSpPr>
        <p:spPr>
          <a:xfrm>
            <a:off x="4510534" y="1938056"/>
            <a:ext cx="278278" cy="293384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9" name="Google Shape;559;p41"/>
          <p:cNvGrpSpPr/>
          <p:nvPr/>
        </p:nvGrpSpPr>
        <p:grpSpPr>
          <a:xfrm>
            <a:off x="4987575" y="1943427"/>
            <a:ext cx="305833" cy="282719"/>
            <a:chOff x="5975075" y="2327500"/>
            <a:chExt cx="420100" cy="388350"/>
          </a:xfrm>
        </p:grpSpPr>
        <p:sp>
          <p:nvSpPr>
            <p:cNvPr id="560" name="Google Shape;560;p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1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41"/>
          <p:cNvGrpSpPr/>
          <p:nvPr/>
        </p:nvGrpSpPr>
        <p:grpSpPr>
          <a:xfrm>
            <a:off x="5537415" y="1934982"/>
            <a:ext cx="187606" cy="305833"/>
            <a:chOff x="6730350" y="2315900"/>
            <a:chExt cx="257700" cy="420100"/>
          </a:xfrm>
        </p:grpSpPr>
        <p:sp>
          <p:nvSpPr>
            <p:cNvPr id="563" name="Google Shape;563;p4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41"/>
          <p:cNvGrpSpPr/>
          <p:nvPr/>
        </p:nvGrpSpPr>
        <p:grpSpPr>
          <a:xfrm>
            <a:off x="1167103" y="2402158"/>
            <a:ext cx="95150" cy="346728"/>
            <a:chOff x="727175" y="2957625"/>
            <a:chExt cx="130700" cy="476275"/>
          </a:xfrm>
        </p:grpSpPr>
        <p:sp>
          <p:nvSpPr>
            <p:cNvPr id="569" name="Google Shape;569;p41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1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41"/>
          <p:cNvSpPr/>
          <p:nvPr/>
        </p:nvSpPr>
        <p:spPr>
          <a:xfrm>
            <a:off x="2050298" y="2388332"/>
            <a:ext cx="291600" cy="374283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1"/>
          <p:cNvSpPr/>
          <p:nvPr/>
        </p:nvSpPr>
        <p:spPr>
          <a:xfrm>
            <a:off x="1597365" y="2388332"/>
            <a:ext cx="216034" cy="374283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41"/>
          <p:cNvGrpSpPr/>
          <p:nvPr/>
        </p:nvGrpSpPr>
        <p:grpSpPr>
          <a:xfrm>
            <a:off x="2518381" y="2413260"/>
            <a:ext cx="336955" cy="324506"/>
            <a:chOff x="2583325" y="2972875"/>
            <a:chExt cx="462850" cy="445750"/>
          </a:xfrm>
        </p:grpSpPr>
        <p:sp>
          <p:nvSpPr>
            <p:cNvPr id="574" name="Google Shape;574;p41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1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41"/>
          <p:cNvGrpSpPr/>
          <p:nvPr/>
        </p:nvGrpSpPr>
        <p:grpSpPr>
          <a:xfrm>
            <a:off x="2997550" y="2461726"/>
            <a:ext cx="360069" cy="227591"/>
            <a:chOff x="3241525" y="3039450"/>
            <a:chExt cx="494600" cy="312625"/>
          </a:xfrm>
        </p:grpSpPr>
        <p:sp>
          <p:nvSpPr>
            <p:cNvPr id="577" name="Google Shape;577;p41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1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9" name="Google Shape;579;p41"/>
          <p:cNvSpPr/>
          <p:nvPr/>
        </p:nvSpPr>
        <p:spPr>
          <a:xfrm>
            <a:off x="4004258" y="2420781"/>
            <a:ext cx="309400" cy="309382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0" name="Google Shape;580;p41"/>
          <p:cNvGrpSpPr/>
          <p:nvPr/>
        </p:nvGrpSpPr>
        <p:grpSpPr>
          <a:xfrm>
            <a:off x="4463506" y="2437720"/>
            <a:ext cx="372518" cy="275603"/>
            <a:chOff x="5255200" y="3006475"/>
            <a:chExt cx="511700" cy="378575"/>
          </a:xfrm>
        </p:grpSpPr>
        <p:sp>
          <p:nvSpPr>
            <p:cNvPr id="581" name="Google Shape;581;p41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1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41"/>
          <p:cNvGrpSpPr/>
          <p:nvPr/>
        </p:nvGrpSpPr>
        <p:grpSpPr>
          <a:xfrm>
            <a:off x="3517615" y="2421723"/>
            <a:ext cx="301392" cy="307598"/>
            <a:chOff x="3955900" y="2984500"/>
            <a:chExt cx="414000" cy="422525"/>
          </a:xfrm>
        </p:grpSpPr>
        <p:sp>
          <p:nvSpPr>
            <p:cNvPr id="584" name="Google Shape;584;p41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1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1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7" name="Google Shape;587;p41"/>
          <p:cNvSpPr/>
          <p:nvPr/>
        </p:nvSpPr>
        <p:spPr>
          <a:xfrm>
            <a:off x="1047975" y="2933719"/>
            <a:ext cx="336937" cy="264937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41"/>
          <p:cNvSpPr/>
          <p:nvPr/>
        </p:nvSpPr>
        <p:spPr>
          <a:xfrm>
            <a:off x="5023033" y="2406549"/>
            <a:ext cx="234707" cy="33784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9" name="Google Shape;589;p41"/>
          <p:cNvGrpSpPr/>
          <p:nvPr/>
        </p:nvGrpSpPr>
        <p:grpSpPr>
          <a:xfrm>
            <a:off x="5516084" y="2417264"/>
            <a:ext cx="230266" cy="327181"/>
            <a:chOff x="6701050" y="2978375"/>
            <a:chExt cx="316300" cy="449425"/>
          </a:xfrm>
        </p:grpSpPr>
        <p:sp>
          <p:nvSpPr>
            <p:cNvPr id="590" name="Google Shape;590;p41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1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41"/>
          <p:cNvGrpSpPr/>
          <p:nvPr/>
        </p:nvGrpSpPr>
        <p:grpSpPr>
          <a:xfrm>
            <a:off x="1541368" y="2956002"/>
            <a:ext cx="328073" cy="220493"/>
            <a:chOff x="1241275" y="3718400"/>
            <a:chExt cx="450650" cy="302875"/>
          </a:xfrm>
        </p:grpSpPr>
        <p:sp>
          <p:nvSpPr>
            <p:cNvPr id="593" name="Google Shape;593;p41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1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1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1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41"/>
          <p:cNvGrpSpPr/>
          <p:nvPr/>
        </p:nvGrpSpPr>
        <p:grpSpPr>
          <a:xfrm>
            <a:off x="2036554" y="2939112"/>
            <a:ext cx="319155" cy="254709"/>
            <a:chOff x="1921475" y="3695200"/>
            <a:chExt cx="438400" cy="349875"/>
          </a:xfrm>
        </p:grpSpPr>
        <p:sp>
          <p:nvSpPr>
            <p:cNvPr id="598" name="Google Shape;598;p41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1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1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41"/>
          <p:cNvGrpSpPr/>
          <p:nvPr/>
        </p:nvGrpSpPr>
        <p:grpSpPr>
          <a:xfrm>
            <a:off x="2530393" y="2935108"/>
            <a:ext cx="312931" cy="262280"/>
            <a:chOff x="2599825" y="3689700"/>
            <a:chExt cx="429850" cy="360275"/>
          </a:xfrm>
        </p:grpSpPr>
        <p:sp>
          <p:nvSpPr>
            <p:cNvPr id="602" name="Google Shape;602;p41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1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" name="Google Shape;604;p41"/>
          <p:cNvGrpSpPr/>
          <p:nvPr/>
        </p:nvGrpSpPr>
        <p:grpSpPr>
          <a:xfrm>
            <a:off x="3036225" y="2907990"/>
            <a:ext cx="282719" cy="295168"/>
            <a:chOff x="3294650" y="3652450"/>
            <a:chExt cx="388350" cy="405450"/>
          </a:xfrm>
        </p:grpSpPr>
        <p:sp>
          <p:nvSpPr>
            <p:cNvPr id="605" name="Google Shape;605;p41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1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Google Shape;608;p41"/>
          <p:cNvGrpSpPr/>
          <p:nvPr/>
        </p:nvGrpSpPr>
        <p:grpSpPr>
          <a:xfrm>
            <a:off x="3503401" y="2945337"/>
            <a:ext cx="329820" cy="241823"/>
            <a:chOff x="3936375" y="3703750"/>
            <a:chExt cx="453050" cy="332175"/>
          </a:xfrm>
        </p:grpSpPr>
        <p:sp>
          <p:nvSpPr>
            <p:cNvPr id="609" name="Google Shape;609;p41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1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1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41"/>
          <p:cNvGrpSpPr/>
          <p:nvPr/>
        </p:nvGrpSpPr>
        <p:grpSpPr>
          <a:xfrm>
            <a:off x="3994128" y="2945337"/>
            <a:ext cx="329820" cy="241823"/>
            <a:chOff x="4610450" y="3703750"/>
            <a:chExt cx="453050" cy="332175"/>
          </a:xfrm>
        </p:grpSpPr>
        <p:sp>
          <p:nvSpPr>
            <p:cNvPr id="615" name="Google Shape;615;p41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41"/>
          <p:cNvGrpSpPr/>
          <p:nvPr/>
        </p:nvGrpSpPr>
        <p:grpSpPr>
          <a:xfrm>
            <a:off x="4496411" y="2920894"/>
            <a:ext cx="306706" cy="290709"/>
            <a:chOff x="5300400" y="3670175"/>
            <a:chExt cx="421300" cy="399325"/>
          </a:xfrm>
        </p:grpSpPr>
        <p:sp>
          <p:nvSpPr>
            <p:cNvPr id="618" name="Google Shape;618;p41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3" name="Google Shape;623;p41"/>
          <p:cNvSpPr/>
          <p:nvPr/>
        </p:nvSpPr>
        <p:spPr>
          <a:xfrm>
            <a:off x="4969690" y="2895499"/>
            <a:ext cx="341396" cy="341377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4" name="Google Shape;624;p41"/>
          <p:cNvGrpSpPr/>
          <p:nvPr/>
        </p:nvGrpSpPr>
        <p:grpSpPr>
          <a:xfrm>
            <a:off x="5482305" y="2917327"/>
            <a:ext cx="297825" cy="297843"/>
            <a:chOff x="6654650" y="3665275"/>
            <a:chExt cx="409100" cy="409125"/>
          </a:xfrm>
        </p:grpSpPr>
        <p:sp>
          <p:nvSpPr>
            <p:cNvPr id="625" name="Google Shape;625;p4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" name="Google Shape;627;p41"/>
          <p:cNvGrpSpPr/>
          <p:nvPr/>
        </p:nvGrpSpPr>
        <p:grpSpPr>
          <a:xfrm>
            <a:off x="1053317" y="3395605"/>
            <a:ext cx="322722" cy="322741"/>
            <a:chOff x="570875" y="4322250"/>
            <a:chExt cx="443300" cy="443325"/>
          </a:xfrm>
        </p:grpSpPr>
        <p:sp>
          <p:nvSpPr>
            <p:cNvPr id="628" name="Google Shape;628;p4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2" name="Google Shape;632;p41"/>
          <p:cNvSpPr/>
          <p:nvPr/>
        </p:nvSpPr>
        <p:spPr>
          <a:xfrm>
            <a:off x="1530682" y="3458212"/>
            <a:ext cx="349404" cy="197379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3" name="Google Shape;633;p41"/>
          <p:cNvGrpSpPr/>
          <p:nvPr/>
        </p:nvGrpSpPr>
        <p:grpSpPr>
          <a:xfrm>
            <a:off x="2078778" y="3371617"/>
            <a:ext cx="234707" cy="370716"/>
            <a:chOff x="1979475" y="4289300"/>
            <a:chExt cx="322400" cy="509225"/>
          </a:xfrm>
        </p:grpSpPr>
        <p:sp>
          <p:nvSpPr>
            <p:cNvPr id="634" name="Google Shape;634;p41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1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1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41"/>
          <p:cNvGrpSpPr/>
          <p:nvPr/>
        </p:nvGrpSpPr>
        <p:grpSpPr>
          <a:xfrm>
            <a:off x="2548611" y="3376495"/>
            <a:ext cx="276931" cy="360961"/>
            <a:chOff x="2624850" y="4296000"/>
            <a:chExt cx="380400" cy="495825"/>
          </a:xfrm>
        </p:grpSpPr>
        <p:sp>
          <p:nvSpPr>
            <p:cNvPr id="638" name="Google Shape;638;p41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1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1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1" name="Google Shape;641;p41"/>
          <p:cNvSpPr/>
          <p:nvPr/>
        </p:nvSpPr>
        <p:spPr>
          <a:xfrm>
            <a:off x="3520222" y="3408873"/>
            <a:ext cx="296041" cy="296059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41"/>
          <p:cNvSpPr/>
          <p:nvPr/>
        </p:nvSpPr>
        <p:spPr>
          <a:xfrm>
            <a:off x="3029507" y="3427546"/>
            <a:ext cx="296041" cy="25871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41"/>
          <p:cNvSpPr/>
          <p:nvPr/>
        </p:nvSpPr>
        <p:spPr>
          <a:xfrm>
            <a:off x="4009590" y="3407545"/>
            <a:ext cx="298735" cy="298717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4" name="Google Shape;644;p41"/>
          <p:cNvGrpSpPr/>
          <p:nvPr/>
        </p:nvGrpSpPr>
        <p:grpSpPr>
          <a:xfrm>
            <a:off x="4478630" y="3412057"/>
            <a:ext cx="342269" cy="289835"/>
            <a:chOff x="5275975" y="4344850"/>
            <a:chExt cx="470150" cy="398125"/>
          </a:xfrm>
        </p:grpSpPr>
        <p:sp>
          <p:nvSpPr>
            <p:cNvPr id="645" name="Google Shape;645;p41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1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8" name="Google Shape;648;p41"/>
          <p:cNvSpPr/>
          <p:nvPr/>
        </p:nvSpPr>
        <p:spPr>
          <a:xfrm>
            <a:off x="4986579" y="3403104"/>
            <a:ext cx="307616" cy="307598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9" name="Google Shape;649;p41"/>
          <p:cNvGrpSpPr/>
          <p:nvPr/>
        </p:nvGrpSpPr>
        <p:grpSpPr>
          <a:xfrm>
            <a:off x="5473405" y="3388507"/>
            <a:ext cx="315624" cy="336937"/>
            <a:chOff x="6642425" y="4312500"/>
            <a:chExt cx="433550" cy="462825"/>
          </a:xfrm>
        </p:grpSpPr>
        <p:sp>
          <p:nvSpPr>
            <p:cNvPr id="650" name="Google Shape;650;p41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1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1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3" name="Google Shape;653;p41"/>
          <p:cNvSpPr/>
          <p:nvPr/>
        </p:nvSpPr>
        <p:spPr>
          <a:xfrm>
            <a:off x="1011976" y="3928034"/>
            <a:ext cx="405387" cy="239166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4" name="Google Shape;654;p41"/>
          <p:cNvGrpSpPr/>
          <p:nvPr/>
        </p:nvGrpSpPr>
        <p:grpSpPr>
          <a:xfrm>
            <a:off x="1543589" y="3888570"/>
            <a:ext cx="323614" cy="318282"/>
            <a:chOff x="1244325" y="4999400"/>
            <a:chExt cx="444525" cy="437200"/>
          </a:xfrm>
        </p:grpSpPr>
        <p:sp>
          <p:nvSpPr>
            <p:cNvPr id="655" name="Google Shape;655;p41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1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1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1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1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41"/>
          <p:cNvGrpSpPr/>
          <p:nvPr/>
        </p:nvGrpSpPr>
        <p:grpSpPr>
          <a:xfrm>
            <a:off x="2063217" y="3878341"/>
            <a:ext cx="265829" cy="338720"/>
            <a:chOff x="1958100" y="4985350"/>
            <a:chExt cx="365150" cy="465275"/>
          </a:xfrm>
        </p:grpSpPr>
        <p:sp>
          <p:nvSpPr>
            <p:cNvPr id="661" name="Google Shape;661;p41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1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1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41"/>
          <p:cNvGrpSpPr/>
          <p:nvPr/>
        </p:nvGrpSpPr>
        <p:grpSpPr>
          <a:xfrm>
            <a:off x="2534378" y="3891227"/>
            <a:ext cx="304959" cy="313386"/>
            <a:chOff x="2605300" y="5003050"/>
            <a:chExt cx="418900" cy="430475"/>
          </a:xfrm>
        </p:grpSpPr>
        <p:sp>
          <p:nvSpPr>
            <p:cNvPr id="665" name="Google Shape;665;p41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1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1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41"/>
          <p:cNvGrpSpPr/>
          <p:nvPr/>
        </p:nvGrpSpPr>
        <p:grpSpPr>
          <a:xfrm>
            <a:off x="2995330" y="3897906"/>
            <a:ext cx="364510" cy="299608"/>
            <a:chOff x="3238475" y="5012225"/>
            <a:chExt cx="500700" cy="411550"/>
          </a:xfrm>
        </p:grpSpPr>
        <p:sp>
          <p:nvSpPr>
            <p:cNvPr id="669" name="Google Shape;669;p41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1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1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1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1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41"/>
          <p:cNvGrpSpPr/>
          <p:nvPr/>
        </p:nvGrpSpPr>
        <p:grpSpPr>
          <a:xfrm>
            <a:off x="3959002" y="3865893"/>
            <a:ext cx="400072" cy="363618"/>
            <a:chOff x="4562200" y="4968250"/>
            <a:chExt cx="549550" cy="499475"/>
          </a:xfrm>
        </p:grpSpPr>
        <p:sp>
          <p:nvSpPr>
            <p:cNvPr id="675" name="Google Shape;675;p41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1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1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1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1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41"/>
          <p:cNvGrpSpPr/>
          <p:nvPr/>
        </p:nvGrpSpPr>
        <p:grpSpPr>
          <a:xfrm>
            <a:off x="3529627" y="3886349"/>
            <a:ext cx="277368" cy="322267"/>
            <a:chOff x="3972400" y="4996350"/>
            <a:chExt cx="381000" cy="442675"/>
          </a:xfrm>
        </p:grpSpPr>
        <p:sp>
          <p:nvSpPr>
            <p:cNvPr id="681" name="Google Shape;681;p41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1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41"/>
          <p:cNvGrpSpPr/>
          <p:nvPr/>
        </p:nvGrpSpPr>
        <p:grpSpPr>
          <a:xfrm>
            <a:off x="4453295" y="3859231"/>
            <a:ext cx="392956" cy="376940"/>
            <a:chOff x="5241175" y="4959100"/>
            <a:chExt cx="539775" cy="517775"/>
          </a:xfrm>
        </p:grpSpPr>
        <p:sp>
          <p:nvSpPr>
            <p:cNvPr id="684" name="Google Shape;684;p4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1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0" name="Google Shape;690;p41"/>
          <p:cNvSpPr/>
          <p:nvPr/>
        </p:nvSpPr>
        <p:spPr>
          <a:xfrm>
            <a:off x="4967470" y="3952040"/>
            <a:ext cx="345836" cy="191155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1" name="Google Shape;691;p41"/>
          <p:cNvGrpSpPr/>
          <p:nvPr/>
        </p:nvGrpSpPr>
        <p:grpSpPr>
          <a:xfrm>
            <a:off x="5504527" y="3915233"/>
            <a:ext cx="252052" cy="289835"/>
            <a:chOff x="6685175" y="5036025"/>
            <a:chExt cx="346225" cy="398125"/>
          </a:xfrm>
        </p:grpSpPr>
        <p:sp>
          <p:nvSpPr>
            <p:cNvPr id="692" name="Google Shape;692;p41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1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1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1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1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41"/>
          <p:cNvGrpSpPr/>
          <p:nvPr/>
        </p:nvGrpSpPr>
        <p:grpSpPr>
          <a:xfrm>
            <a:off x="6131017" y="2563399"/>
            <a:ext cx="432570" cy="421334"/>
            <a:chOff x="5926225" y="921350"/>
            <a:chExt cx="517800" cy="504350"/>
          </a:xfrm>
        </p:grpSpPr>
        <p:sp>
          <p:nvSpPr>
            <p:cNvPr id="698" name="Google Shape;698;p4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99" name="Google Shape;699;p4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700" name="Google Shape;700;p41"/>
          <p:cNvSpPr/>
          <p:nvPr/>
        </p:nvSpPr>
        <p:spPr>
          <a:xfrm>
            <a:off x="6324938" y="27994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1" name="Google Shape;701;p41"/>
          <p:cNvGrpSpPr/>
          <p:nvPr/>
        </p:nvGrpSpPr>
        <p:grpSpPr>
          <a:xfrm>
            <a:off x="7016005" y="2542779"/>
            <a:ext cx="432570" cy="421334"/>
            <a:chOff x="5926225" y="921350"/>
            <a:chExt cx="517800" cy="504350"/>
          </a:xfrm>
        </p:grpSpPr>
        <p:sp>
          <p:nvSpPr>
            <p:cNvPr id="702" name="Google Shape;702;p4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41"/>
          <p:cNvSpPr/>
          <p:nvPr/>
        </p:nvSpPr>
        <p:spPr>
          <a:xfrm>
            <a:off x="7438526" y="27788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5" name="Google Shape;705;p41"/>
          <p:cNvGrpSpPr/>
          <p:nvPr/>
        </p:nvGrpSpPr>
        <p:grpSpPr>
          <a:xfrm>
            <a:off x="6131285" y="3291821"/>
            <a:ext cx="1075937" cy="1047989"/>
            <a:chOff x="5926225" y="921350"/>
            <a:chExt cx="517800" cy="504350"/>
          </a:xfrm>
        </p:grpSpPr>
        <p:sp>
          <p:nvSpPr>
            <p:cNvPr id="706" name="Google Shape;706;p4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F66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F66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8" name="Google Shape;708;p41"/>
          <p:cNvSpPr/>
          <p:nvPr/>
        </p:nvSpPr>
        <p:spPr>
          <a:xfrm>
            <a:off x="6613598" y="38789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33CC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1"/>
          <p:cNvSpPr txBox="1"/>
          <p:nvPr/>
        </p:nvSpPr>
        <p:spPr>
          <a:xfrm>
            <a:off x="6019975" y="312075"/>
            <a:ext cx="18543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. 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This means that you can: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ind"/>
              <a:buChar char="●"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Resize them without losing quality.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ind"/>
              <a:buChar char="●"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Change fill color and opacity.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ind"/>
              <a:buChar char="●"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Change line color, width and style.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Isn’t that nice? :)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Examples: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10" name="Google Shape;710;p4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2"/>
          <p:cNvSpPr txBox="1"/>
          <p:nvPr/>
        </p:nvSpPr>
        <p:spPr>
          <a:xfrm>
            <a:off x="2468650" y="761875"/>
            <a:ext cx="54267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Now you can use any emoji as an icon!</a:t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16" name="Google Shape;716;p42"/>
          <p:cNvSpPr txBox="1"/>
          <p:nvPr/>
        </p:nvSpPr>
        <p:spPr>
          <a:xfrm>
            <a:off x="1085500" y="2221850"/>
            <a:ext cx="67728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FF0066"/>
                </a:highlight>
                <a:latin typeface="Hind"/>
                <a:ea typeface="Hind"/>
                <a:cs typeface="Hind"/>
                <a:sym typeface="Hind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FF0066"/>
              </a:highlight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17" name="Google Shape;717;p42"/>
          <p:cNvSpPr txBox="1"/>
          <p:nvPr/>
        </p:nvSpPr>
        <p:spPr>
          <a:xfrm>
            <a:off x="953775" y="7040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CC00"/>
                </a:solidFill>
              </a:rPr>
              <a:t>😉</a:t>
            </a:r>
            <a:endParaRPr sz="9600">
              <a:solidFill>
                <a:srgbClr val="FFCC00"/>
              </a:solidFill>
            </a:endParaRPr>
          </a:p>
        </p:txBody>
      </p:sp>
      <p:sp>
        <p:nvSpPr>
          <p:cNvPr id="718" name="Google Shape;718;p4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211" name="Google Shape;211;p17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200" cy="14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3CCFF"/>
                </a:solidFill>
              </a:rPr>
              <a:t>I am Jayden Smith</a:t>
            </a:r>
            <a:endParaRPr b="1">
              <a:solidFill>
                <a:srgbClr val="33CC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</a:t>
            </a:r>
            <a:endParaRPr sz="1800" b="1"/>
          </a:p>
        </p:txBody>
      </p:sp>
      <p:pic>
        <p:nvPicPr>
          <p:cNvPr id="212" name="Google Shape;212;p17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sp>
        <p:nvSpPr>
          <p:cNvPr id="213" name="Google Shape;213;p1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00" y="18119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"/>
          </p:nvPr>
        </p:nvSpPr>
        <p:spPr>
          <a:xfrm>
            <a:off x="2647975" y="29162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body" idx="1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  <p:sp>
        <p:nvSpPr>
          <p:cNvPr id="226" name="Google Shape;226;p1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>
            <a:spLocks noGrp="1"/>
          </p:cNvSpPr>
          <p:nvPr>
            <p:ph type="ctrTitle" idx="4294967295"/>
          </p:nvPr>
        </p:nvSpPr>
        <p:spPr>
          <a:xfrm>
            <a:off x="1672075" y="2269150"/>
            <a:ext cx="5635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</a:t>
            </a:r>
            <a:br>
              <a:rPr lang="en" sz="7200"/>
            </a:br>
            <a:r>
              <a:rPr lang="en" sz="7200"/>
              <a:t>CONCEPT</a:t>
            </a:r>
            <a:endParaRPr sz="7200"/>
          </a:p>
        </p:txBody>
      </p:sp>
      <p:sp>
        <p:nvSpPr>
          <p:cNvPr id="239" name="Google Shape;239;p21"/>
          <p:cNvSpPr txBox="1">
            <a:spLocks noGrp="1"/>
          </p:cNvSpPr>
          <p:nvPr>
            <p:ph type="subTitle" idx="4294967295"/>
          </p:nvPr>
        </p:nvSpPr>
        <p:spPr>
          <a:xfrm>
            <a:off x="1672075" y="3411552"/>
            <a:ext cx="56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5066647" y="717180"/>
            <a:ext cx="275621" cy="26317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" name="Google Shape;241;p21"/>
          <p:cNvGrpSpPr/>
          <p:nvPr/>
        </p:nvGrpSpPr>
        <p:grpSpPr>
          <a:xfrm>
            <a:off x="5424462" y="487507"/>
            <a:ext cx="1333298" cy="1333379"/>
            <a:chOff x="6654650" y="3665275"/>
            <a:chExt cx="409100" cy="409125"/>
          </a:xfrm>
        </p:grpSpPr>
        <p:sp>
          <p:nvSpPr>
            <p:cNvPr id="242" name="Google Shape;242;p2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21"/>
          <p:cNvGrpSpPr/>
          <p:nvPr/>
        </p:nvGrpSpPr>
        <p:grpSpPr>
          <a:xfrm>
            <a:off x="4582487" y="1550340"/>
            <a:ext cx="484172" cy="484200"/>
            <a:chOff x="570875" y="4322250"/>
            <a:chExt cx="443300" cy="443325"/>
          </a:xfrm>
        </p:grpSpPr>
        <p:sp>
          <p:nvSpPr>
            <p:cNvPr id="245" name="Google Shape;245;p2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" name="Google Shape;249;p21"/>
          <p:cNvSpPr/>
          <p:nvPr/>
        </p:nvSpPr>
        <p:spPr>
          <a:xfrm rot="1892490">
            <a:off x="6821707" y="1112575"/>
            <a:ext cx="275600" cy="26315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1"/>
          <p:cNvSpPr/>
          <p:nvPr/>
        </p:nvSpPr>
        <p:spPr>
          <a:xfrm rot="-931596">
            <a:off x="6258096" y="1950628"/>
            <a:ext cx="186411" cy="1779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57" name="Google Shape;257;p22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58" name="Google Shape;258;p22"/>
          <p:cNvSpPr txBox="1">
            <a:spLocks noGrp="1"/>
          </p:cNvSpPr>
          <p:nvPr>
            <p:ph type="body" idx="2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59" name="Google Shape;259;p2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65" name="Google Shape;265;p23"/>
          <p:cNvSpPr txBox="1">
            <a:spLocks noGrp="1"/>
          </p:cNvSpPr>
          <p:nvPr>
            <p:ph type="body" idx="1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66" name="Google Shape;266;p23"/>
          <p:cNvSpPr txBox="1">
            <a:spLocks noGrp="1"/>
          </p:cNvSpPr>
          <p:nvPr>
            <p:ph type="body" idx="2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67" name="Google Shape;267;p23"/>
          <p:cNvSpPr txBox="1">
            <a:spLocks noGrp="1"/>
          </p:cNvSpPr>
          <p:nvPr>
            <p:ph type="body" idx="3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985</Words>
  <Application>Microsoft Office PowerPoint</Application>
  <PresentationFormat>On-screen Show (16:9)</PresentationFormat>
  <Paragraphs>163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Hind</vt:lpstr>
      <vt:lpstr>Dumaine</vt:lpstr>
      <vt:lpstr>SISTEM ABSENSI MENGGUNAKAN TEKNOLOGI RFID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ABSENSI </dc:title>
  <cp:lastModifiedBy>ACER</cp:lastModifiedBy>
  <cp:revision>3</cp:revision>
  <dcterms:modified xsi:type="dcterms:W3CDTF">2019-07-22T02:13:05Z</dcterms:modified>
</cp:coreProperties>
</file>