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0" r:id="rId3"/>
    <p:sldId id="292" r:id="rId4"/>
    <p:sldId id="294" r:id="rId5"/>
    <p:sldId id="295" r:id="rId6"/>
    <p:sldId id="262" r:id="rId7"/>
    <p:sldId id="263" r:id="rId8"/>
    <p:sldId id="293" r:id="rId9"/>
    <p:sldId id="264" r:id="rId10"/>
    <p:sldId id="296" r:id="rId11"/>
    <p:sldId id="297" r:id="rId12"/>
    <p:sldId id="274" r:id="rId13"/>
    <p:sldId id="290" r:id="rId14"/>
    <p:sldId id="271" r:id="rId15"/>
    <p:sldId id="27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E47B78-37CC-4491-A536-4D279534E74B}">
  <a:tblStyle styleId="{03E47B78-37CC-4491-A536-4D279534E7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801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52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5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009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SISTEM KEAMANAN PINTU MENGGUNAKAN RFID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2" y="1444375"/>
            <a:ext cx="5680953" cy="319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922" y="402149"/>
            <a:ext cx="5138700" cy="857400"/>
          </a:xfrm>
        </p:spPr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7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Rangkaian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5" r="37342" b="4989"/>
          <a:stretch/>
        </p:blipFill>
        <p:spPr>
          <a:xfrm>
            <a:off x="541133" y="1444375"/>
            <a:ext cx="4970834" cy="34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5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Proses pembuatan</a:t>
            </a:r>
            <a:endParaRPr dirty="0"/>
          </a:p>
        </p:txBody>
      </p:sp>
      <p:sp>
        <p:nvSpPr>
          <p:cNvPr id="418" name="Google Shape;418;p31"/>
          <p:cNvSpPr txBox="1">
            <a:spLocks noGrp="1"/>
          </p:cNvSpPr>
          <p:nvPr>
            <p:ph type="body" idx="1"/>
          </p:nvPr>
        </p:nvSpPr>
        <p:spPr>
          <a:xfrm>
            <a:off x="457200" y="1356774"/>
            <a:ext cx="1656300" cy="3507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1. </a:t>
            </a:r>
            <a:r>
              <a:rPr lang="en" b="1" dirty="0" smtClean="0"/>
              <a:t>Menyi</a:t>
            </a:r>
            <a:r>
              <a:rPr lang="en" b="1" dirty="0" smtClean="0"/>
              <a:t>apkan </a:t>
            </a:r>
            <a:r>
              <a:rPr lang="en" b="1" dirty="0" smtClean="0"/>
              <a:t>alat dan bahan</a:t>
            </a:r>
            <a:endParaRPr b="1" dirty="0"/>
          </a:p>
          <a:p>
            <a:pPr marL="171450" indent="-171450"/>
            <a:r>
              <a:rPr lang="en" sz="1200" dirty="0" smtClean="0"/>
              <a:t>NodeMcu / Arduino</a:t>
            </a:r>
          </a:p>
          <a:p>
            <a:pPr marL="171450" indent="-171450"/>
            <a:r>
              <a:rPr lang="en-US" dirty="0" err="1" smtClean="0"/>
              <a:t>Selenoid</a:t>
            </a:r>
            <a:r>
              <a:rPr lang="en-US" dirty="0" smtClean="0"/>
              <a:t> Door Lock</a:t>
            </a:r>
          </a:p>
          <a:p>
            <a:pPr marL="171450" indent="-171450"/>
            <a:r>
              <a:rPr lang="en-US" sz="1200" dirty="0" smtClean="0"/>
              <a:t>Adapter </a:t>
            </a:r>
            <a:r>
              <a:rPr lang="en-US" sz="1200" dirty="0" smtClean="0"/>
              <a:t>12v</a:t>
            </a:r>
          </a:p>
          <a:p>
            <a:pPr marL="171450" indent="-171450"/>
            <a:r>
              <a:rPr lang="en-US" dirty="0" smtClean="0"/>
              <a:t>Adapter 5v</a:t>
            </a:r>
            <a:endParaRPr lang="en-US" sz="1200" dirty="0" smtClean="0"/>
          </a:p>
          <a:p>
            <a:pPr marL="171450" indent="-171450"/>
            <a:r>
              <a:rPr lang="en-US" dirty="0" smtClean="0"/>
              <a:t>RFID mfrc522</a:t>
            </a:r>
          </a:p>
          <a:p>
            <a:pPr marL="171450" indent="-171450"/>
            <a:r>
              <a:rPr lang="en-US" sz="1200" dirty="0" smtClean="0"/>
              <a:t>Tag RFID</a:t>
            </a:r>
          </a:p>
          <a:p>
            <a:pPr marL="171450" indent="-171450"/>
            <a:r>
              <a:rPr lang="en-US" dirty="0" smtClean="0"/>
              <a:t>Box</a:t>
            </a:r>
          </a:p>
          <a:p>
            <a:pPr marL="171450" indent="-171450"/>
            <a:r>
              <a:rPr lang="en-US" sz="1200" dirty="0" err="1" smtClean="0"/>
              <a:t>Kabel</a:t>
            </a:r>
            <a:r>
              <a:rPr lang="en-US" sz="1200" dirty="0" smtClean="0"/>
              <a:t> Jumper</a:t>
            </a:r>
          </a:p>
          <a:p>
            <a:pPr marL="171450" indent="-171450"/>
            <a:r>
              <a:rPr lang="en-US" dirty="0" smtClean="0"/>
              <a:t>Arduino IDE</a:t>
            </a:r>
            <a:endParaRPr sz="1200" dirty="0"/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2"/>
          </p:nvPr>
        </p:nvSpPr>
        <p:spPr>
          <a:xfrm>
            <a:off x="2198350" y="1356774"/>
            <a:ext cx="1656300" cy="3507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Buat</a:t>
            </a:r>
            <a:r>
              <a:rPr lang="en-US" b="1" dirty="0" smtClean="0"/>
              <a:t> </a:t>
            </a:r>
            <a:r>
              <a:rPr lang="en-US" b="1" dirty="0" err="1" smtClean="0"/>
              <a:t>Kodingan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Upload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mikrokontroller</a:t>
            </a:r>
            <a:endParaRPr lang="en-US" b="1" dirty="0" smtClean="0"/>
          </a:p>
          <a:p>
            <a:pPr marL="171450" indent="-171450"/>
            <a:r>
              <a:rPr lang="en-US" dirty="0" err="1" smtClean="0"/>
              <a:t>Buat</a:t>
            </a:r>
            <a:r>
              <a:rPr lang="en-US" dirty="0" smtClean="0"/>
              <a:t> program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/>
              <a:t> </a:t>
            </a:r>
            <a:r>
              <a:rPr lang="en-US" dirty="0" err="1" smtClean="0"/>
              <a:t>lewat</a:t>
            </a:r>
            <a:r>
              <a:rPr lang="en-US" dirty="0" smtClean="0"/>
              <a:t> Arduino IDE</a:t>
            </a:r>
          </a:p>
          <a:p>
            <a:pPr marL="171450" indent="-171450"/>
            <a:r>
              <a:rPr lang="en-US" dirty="0" err="1" smtClean="0"/>
              <a:t>Memilih</a:t>
            </a:r>
            <a:r>
              <a:rPr lang="en-US" dirty="0" smtClean="0"/>
              <a:t> board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autr</a:t>
            </a:r>
            <a:r>
              <a:rPr lang="en-US" dirty="0" smtClean="0"/>
              <a:t> baud rate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mikrokontroller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 smtClean="0"/>
          </a:p>
          <a:p>
            <a:pPr marL="171450" indent="-171450"/>
            <a:r>
              <a:rPr lang="en-US" dirty="0" smtClean="0"/>
              <a:t>Upload program</a:t>
            </a:r>
            <a:endParaRPr lang="en-US" dirty="0"/>
          </a:p>
        </p:txBody>
      </p:sp>
      <p:sp>
        <p:nvSpPr>
          <p:cNvPr id="420" name="Google Shape;420;p31"/>
          <p:cNvSpPr txBox="1">
            <a:spLocks noGrp="1"/>
          </p:cNvSpPr>
          <p:nvPr>
            <p:ph type="body" idx="3"/>
          </p:nvPr>
        </p:nvSpPr>
        <p:spPr>
          <a:xfrm>
            <a:off x="3939500" y="1356774"/>
            <a:ext cx="1656300" cy="3507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3. Wiring dan pengemasan</a:t>
            </a:r>
            <a:endParaRPr b="1" dirty="0"/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Laporan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Keuangan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812259" y="18255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FFFFFF"/>
                </a:solidFill>
              </a:rPr>
              <a:t>Alokasi Dana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86535"/>
              </p:ext>
            </p:extLst>
          </p:nvPr>
        </p:nvGraphicFramePr>
        <p:xfrm>
          <a:off x="1650457" y="1186774"/>
          <a:ext cx="6306768" cy="3706192"/>
        </p:xfrm>
        <a:graphic>
          <a:graphicData uri="http://schemas.openxmlformats.org/drawingml/2006/table">
            <a:tbl>
              <a:tblPr firstRow="1" bandRow="1">
                <a:tableStyleId>{03E47B78-37CC-4491-A536-4D279534E74B}</a:tableStyleId>
              </a:tblPr>
              <a:tblGrid>
                <a:gridCol w="2102256">
                  <a:extLst>
                    <a:ext uri="{9D8B030D-6E8A-4147-A177-3AD203B41FA5}">
                      <a16:colId xmlns:a16="http://schemas.microsoft.com/office/drawing/2014/main" val="3733350609"/>
                    </a:ext>
                  </a:extLst>
                </a:gridCol>
                <a:gridCol w="2102256">
                  <a:extLst>
                    <a:ext uri="{9D8B030D-6E8A-4147-A177-3AD203B41FA5}">
                      <a16:colId xmlns:a16="http://schemas.microsoft.com/office/drawing/2014/main" val="4059112622"/>
                    </a:ext>
                  </a:extLst>
                </a:gridCol>
                <a:gridCol w="2102256">
                  <a:extLst>
                    <a:ext uri="{9D8B030D-6E8A-4147-A177-3AD203B41FA5}">
                      <a16:colId xmlns:a16="http://schemas.microsoft.com/office/drawing/2014/main" val="1161494939"/>
                    </a:ext>
                  </a:extLst>
                </a:gridCol>
              </a:tblGrid>
              <a:tr h="49543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Alat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bahan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NodeMCU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Rp</a:t>
                      </a:r>
                      <a:r>
                        <a:rPr lang="en-US" sz="1200" baseline="0" dirty="0" smtClean="0"/>
                        <a:t>. </a:t>
                      </a:r>
                      <a:r>
                        <a:rPr lang="en-US" sz="1200" baseline="0" dirty="0" smtClean="0"/>
                        <a:t>45.000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34489"/>
                  </a:ext>
                </a:extLst>
              </a:tr>
              <a:tr h="434047">
                <a:tc rowSpan="4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Kabel</a:t>
                      </a:r>
                      <a:r>
                        <a:rPr lang="en-US" sz="1200" dirty="0" smtClean="0"/>
                        <a:t> Jumper </a:t>
                      </a:r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Rp</a:t>
                      </a:r>
                      <a:r>
                        <a:rPr lang="en-US" sz="1200" dirty="0" smtClean="0"/>
                        <a:t>. 15.000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002741"/>
                  </a:ext>
                </a:extLst>
              </a:tr>
              <a:tr h="6064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Selenoid</a:t>
                      </a:r>
                      <a:r>
                        <a:rPr lang="en-US" sz="1200" baseline="0" dirty="0" smtClean="0"/>
                        <a:t> door 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Rp</a:t>
                      </a:r>
                      <a:r>
                        <a:rPr lang="en-US" sz="1200" dirty="0" smtClean="0"/>
                        <a:t>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55.000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50030"/>
                  </a:ext>
                </a:extLst>
              </a:tr>
              <a:tr h="4340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Adapter </a:t>
                      </a:r>
                      <a:r>
                        <a:rPr lang="en-US" sz="1200" dirty="0" smtClean="0"/>
                        <a:t>12v +</a:t>
                      </a:r>
                      <a:r>
                        <a:rPr lang="en-US" sz="1200" baseline="0" dirty="0" smtClean="0"/>
                        <a:t> 5v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Rp</a:t>
                      </a:r>
                      <a:r>
                        <a:rPr lang="en-US" sz="1200" dirty="0" smtClean="0"/>
                        <a:t>. </a:t>
                      </a:r>
                      <a:r>
                        <a:rPr lang="en-US" sz="1200" dirty="0" smtClean="0"/>
                        <a:t>50.000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14633"/>
                  </a:ext>
                </a:extLst>
              </a:tr>
              <a:tr h="4340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RFID +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Rp</a:t>
                      </a:r>
                      <a:r>
                        <a:rPr lang="en-US" sz="1200" dirty="0" smtClean="0"/>
                        <a:t>. 35.000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66642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Relay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Rp</a:t>
                      </a:r>
                      <a:r>
                        <a:rPr lang="en-US" sz="1200" dirty="0" smtClean="0"/>
                        <a:t>. 10.000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717218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Buzzer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Rp</a:t>
                      </a:r>
                      <a:r>
                        <a:rPr lang="en-US" sz="1200" dirty="0" smtClean="0"/>
                        <a:t>. 2.000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403072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Rp</a:t>
                      </a:r>
                      <a:r>
                        <a:rPr lang="en-US" sz="1200" dirty="0" smtClean="0"/>
                        <a:t>. </a:t>
                      </a:r>
                      <a:r>
                        <a:rPr lang="en-US" sz="1200" dirty="0" smtClean="0"/>
                        <a:t>220.000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862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485" name="Google Shape;485;p36"/>
          <p:cNvSpPr txBox="1">
            <a:spLocks noGrp="1"/>
          </p:cNvSpPr>
          <p:nvPr>
            <p:ph type="body" idx="4294967295"/>
          </p:nvPr>
        </p:nvSpPr>
        <p:spPr>
          <a:xfrm>
            <a:off x="685800" y="458503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Pendahuluan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50" y="912974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800" i="0" dirty="0"/>
              <a:t>ORLOSYS </a:t>
            </a:r>
            <a:r>
              <a:rPr lang="en-US" sz="1800" i="0" dirty="0" err="1"/>
              <a:t>singkatan</a:t>
            </a:r>
            <a:r>
              <a:rPr lang="en-US" sz="1800" i="0" dirty="0"/>
              <a:t> </a:t>
            </a:r>
            <a:r>
              <a:rPr lang="en-US" sz="1800" i="0" dirty="0" err="1"/>
              <a:t>dari</a:t>
            </a:r>
            <a:r>
              <a:rPr lang="en-US" sz="1800" i="0" dirty="0"/>
              <a:t> </a:t>
            </a:r>
            <a:r>
              <a:rPr lang="en-US" sz="1800" b="1" i="0" dirty="0"/>
              <a:t>O</a:t>
            </a:r>
            <a:r>
              <a:rPr lang="en-US" sz="1800" i="0" dirty="0"/>
              <a:t>pen Doo</a:t>
            </a:r>
            <a:r>
              <a:rPr lang="en-US" sz="1800" b="1" i="0" dirty="0"/>
              <a:t>r</a:t>
            </a:r>
            <a:r>
              <a:rPr lang="en-US" sz="1800" i="0" dirty="0"/>
              <a:t> </a:t>
            </a:r>
            <a:r>
              <a:rPr lang="en-US" sz="1800" b="1" i="0" dirty="0"/>
              <a:t>Lo</a:t>
            </a:r>
            <a:r>
              <a:rPr lang="en-US" sz="1800" i="0" dirty="0"/>
              <a:t>ck </a:t>
            </a:r>
            <a:r>
              <a:rPr lang="en-US" sz="1800" b="1" i="0" dirty="0" smtClean="0"/>
              <a:t>Sys</a:t>
            </a:r>
            <a:r>
              <a:rPr lang="en-US" sz="1800" i="0" dirty="0" smtClean="0"/>
              <a:t>tem. ORLOSYS </a:t>
            </a:r>
            <a:r>
              <a:rPr lang="en-US" sz="1800" i="0" dirty="0" err="1" smtClean="0"/>
              <a:t>merupakan</a:t>
            </a:r>
            <a:r>
              <a:rPr lang="en-US" sz="1800" i="0" dirty="0" smtClean="0"/>
              <a:t> </a:t>
            </a:r>
            <a:r>
              <a:rPr lang="en-US" sz="1800" i="0" dirty="0" err="1" smtClean="0"/>
              <a:t>sebuah</a:t>
            </a:r>
            <a:r>
              <a:rPr lang="en-US" sz="1800" i="0" dirty="0" smtClean="0"/>
              <a:t> </a:t>
            </a:r>
            <a:r>
              <a:rPr lang="en-US" sz="1800" i="0" dirty="0" err="1" smtClean="0"/>
              <a:t>produk</a:t>
            </a:r>
            <a:r>
              <a:rPr lang="en-US" sz="1800" i="0" dirty="0" smtClean="0"/>
              <a:t> yang </a:t>
            </a:r>
            <a:r>
              <a:rPr lang="en-US" sz="1800" i="0" dirty="0" err="1" smtClean="0"/>
              <a:t>dapat</a:t>
            </a:r>
            <a:r>
              <a:rPr lang="en-US" sz="1800" i="0" dirty="0" smtClean="0"/>
              <a:t> </a:t>
            </a:r>
            <a:r>
              <a:rPr lang="en-US" sz="1800" i="0" dirty="0" err="1" smtClean="0"/>
              <a:t>mengamankan</a:t>
            </a:r>
            <a:r>
              <a:rPr lang="en-US" sz="1800" i="0" dirty="0" smtClean="0"/>
              <a:t> </a:t>
            </a:r>
            <a:r>
              <a:rPr lang="en-US" sz="1800" i="0" dirty="0" err="1" smtClean="0"/>
              <a:t>setiap</a:t>
            </a:r>
            <a:r>
              <a:rPr lang="en-US" sz="1800" i="0" dirty="0" smtClean="0"/>
              <a:t> </a:t>
            </a:r>
            <a:r>
              <a:rPr lang="en-US" sz="1800" i="0" dirty="0" err="1" smtClean="0"/>
              <a:t>pintu</a:t>
            </a:r>
            <a:r>
              <a:rPr lang="en-US" sz="1800" i="0" dirty="0" err="1" smtClean="0"/>
              <a:t>-</a:t>
            </a:r>
            <a:r>
              <a:rPr lang="en-US" sz="1800" i="0" dirty="0" err="1" smtClean="0"/>
              <a:t>pintu</a:t>
            </a:r>
            <a:r>
              <a:rPr lang="en-US" sz="1800" i="0" dirty="0" smtClean="0"/>
              <a:t>. </a:t>
            </a:r>
            <a:r>
              <a:rPr lang="en-US" sz="1800" i="0" dirty="0" err="1" smtClean="0"/>
              <a:t>Entah</a:t>
            </a:r>
            <a:r>
              <a:rPr lang="en-US" sz="1800" i="0" dirty="0" smtClean="0"/>
              <a:t> </a:t>
            </a:r>
            <a:r>
              <a:rPr lang="en-US" sz="1800" i="0" dirty="0" err="1" smtClean="0"/>
              <a:t>itu</a:t>
            </a:r>
            <a:r>
              <a:rPr lang="en-US" sz="1800" i="0" dirty="0" smtClean="0"/>
              <a:t> </a:t>
            </a:r>
            <a:r>
              <a:rPr lang="en-US" sz="1800" i="0" dirty="0" err="1" smtClean="0"/>
              <a:t>pintu</a:t>
            </a:r>
            <a:r>
              <a:rPr lang="en-US" sz="1800" i="0" dirty="0" smtClean="0"/>
              <a:t> </a:t>
            </a:r>
            <a:r>
              <a:rPr lang="en-US" sz="1800" i="0" dirty="0" err="1" smtClean="0"/>
              <a:t>kamar</a:t>
            </a:r>
            <a:r>
              <a:rPr lang="en-US" sz="1800" i="0" dirty="0" smtClean="0"/>
              <a:t>, hotel, </a:t>
            </a:r>
            <a:r>
              <a:rPr lang="en-US" sz="1800" i="0" dirty="0" err="1" smtClean="0"/>
              <a:t>dan</a:t>
            </a:r>
            <a:r>
              <a:rPr lang="en-US" sz="1800" i="0" dirty="0" smtClean="0"/>
              <a:t> lain </a:t>
            </a:r>
            <a:r>
              <a:rPr lang="en-US" sz="1800" i="0" dirty="0" err="1" smtClean="0"/>
              <a:t>lain</a:t>
            </a:r>
            <a:r>
              <a:rPr lang="en-US" sz="1800" i="0" dirty="0" smtClean="0"/>
              <a:t>.</a:t>
            </a:r>
            <a:endParaRPr lang="en-US" sz="1800" i="0"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24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LATAR BELAKANG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50" y="912974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800" i="0" dirty="0" err="1"/>
              <a:t>Saat</a:t>
            </a:r>
            <a:r>
              <a:rPr lang="en-US" sz="1800" i="0" dirty="0"/>
              <a:t> </a:t>
            </a:r>
            <a:r>
              <a:rPr lang="en-US" sz="1800" i="0" dirty="0" err="1"/>
              <a:t>ini</a:t>
            </a:r>
            <a:r>
              <a:rPr lang="en-US" sz="1800" i="0" dirty="0"/>
              <a:t> </a:t>
            </a:r>
            <a:r>
              <a:rPr lang="en-US" sz="1800" i="0" dirty="0" err="1"/>
              <a:t>sitem</a:t>
            </a:r>
            <a:r>
              <a:rPr lang="en-US" sz="1800" i="0" dirty="0"/>
              <a:t> </a:t>
            </a:r>
            <a:r>
              <a:rPr lang="en-US" sz="1800" i="0" dirty="0" err="1"/>
              <a:t>keamanan</a:t>
            </a:r>
            <a:r>
              <a:rPr lang="en-US" sz="1800" i="0" dirty="0"/>
              <a:t> </a:t>
            </a:r>
            <a:r>
              <a:rPr lang="en-US" sz="1800" i="0" dirty="0" err="1"/>
              <a:t>merupakan</a:t>
            </a:r>
            <a:r>
              <a:rPr lang="en-US" sz="1800" i="0" dirty="0"/>
              <a:t> </a:t>
            </a:r>
            <a:r>
              <a:rPr lang="en-US" sz="1800" i="0" dirty="0" err="1"/>
              <a:t>hal</a:t>
            </a:r>
            <a:r>
              <a:rPr lang="en-US" sz="1800" i="0" dirty="0"/>
              <a:t> yang </a:t>
            </a:r>
            <a:r>
              <a:rPr lang="en-US" sz="1800" i="0" dirty="0" err="1"/>
              <a:t>penting</a:t>
            </a:r>
            <a:r>
              <a:rPr lang="en-US" sz="1800" i="0" dirty="0"/>
              <a:t>, </a:t>
            </a:r>
            <a:r>
              <a:rPr lang="en-US" sz="1800" i="0" dirty="0" err="1"/>
              <a:t>seperti</a:t>
            </a:r>
            <a:r>
              <a:rPr lang="en-US" sz="1800" i="0" dirty="0"/>
              <a:t> </a:t>
            </a:r>
            <a:r>
              <a:rPr lang="en-US" sz="1800" i="0" dirty="0" err="1"/>
              <a:t>pada</a:t>
            </a:r>
            <a:r>
              <a:rPr lang="en-US" sz="1800" i="0" dirty="0"/>
              <a:t> </a:t>
            </a:r>
            <a:r>
              <a:rPr lang="en-US" sz="1800" i="0" dirty="0" err="1"/>
              <a:t>sistem</a:t>
            </a:r>
            <a:r>
              <a:rPr lang="en-US" sz="1800" i="0" dirty="0"/>
              <a:t> </a:t>
            </a:r>
            <a:r>
              <a:rPr lang="en-US" sz="1800" i="0" dirty="0" err="1"/>
              <a:t>keamanan</a:t>
            </a:r>
            <a:r>
              <a:rPr lang="en-US" sz="1800" i="0" dirty="0"/>
              <a:t> </a:t>
            </a:r>
            <a:r>
              <a:rPr lang="en-US" sz="1800" i="0" dirty="0" err="1"/>
              <a:t>rumah</a:t>
            </a:r>
            <a:r>
              <a:rPr lang="en-US" sz="1800" i="0" dirty="0"/>
              <a:t>. </a:t>
            </a:r>
            <a:r>
              <a:rPr lang="en-US" sz="1800" i="0" dirty="0" err="1"/>
              <a:t>Banyak</a:t>
            </a:r>
            <a:r>
              <a:rPr lang="en-US" sz="1800" i="0" dirty="0"/>
              <a:t> </a:t>
            </a:r>
            <a:r>
              <a:rPr lang="en-US" sz="1800" i="0" dirty="0" err="1"/>
              <a:t>terjadi</a:t>
            </a:r>
            <a:r>
              <a:rPr lang="en-US" sz="1800" i="0" dirty="0"/>
              <a:t> </a:t>
            </a:r>
            <a:r>
              <a:rPr lang="en-US" sz="1800" i="0" dirty="0" err="1"/>
              <a:t>kasus</a:t>
            </a:r>
            <a:r>
              <a:rPr lang="en-US" sz="1800" i="0" dirty="0"/>
              <a:t> </a:t>
            </a:r>
            <a:r>
              <a:rPr lang="en-US" sz="1800" i="0" dirty="0" err="1"/>
              <a:t>pencurian</a:t>
            </a:r>
            <a:r>
              <a:rPr lang="en-US" sz="1800" i="0" dirty="0"/>
              <a:t> </a:t>
            </a:r>
            <a:r>
              <a:rPr lang="en-US" sz="1800" i="0" dirty="0" err="1"/>
              <a:t>karena</a:t>
            </a:r>
            <a:r>
              <a:rPr lang="en-US" sz="1800" i="0" dirty="0"/>
              <a:t> </a:t>
            </a:r>
            <a:r>
              <a:rPr lang="en-US" sz="1800" i="0" dirty="0" err="1"/>
              <a:t>sistem</a:t>
            </a:r>
            <a:r>
              <a:rPr lang="en-US" sz="1800" i="0" dirty="0"/>
              <a:t> </a:t>
            </a:r>
            <a:r>
              <a:rPr lang="en-US" sz="1800" i="0" dirty="0" err="1"/>
              <a:t>keamanan</a:t>
            </a:r>
            <a:r>
              <a:rPr lang="en-US" sz="1800" i="0" dirty="0"/>
              <a:t> yang </a:t>
            </a:r>
            <a:r>
              <a:rPr lang="en-US" sz="1800" i="0" dirty="0" err="1"/>
              <a:t>kurang</a:t>
            </a:r>
            <a:r>
              <a:rPr lang="en-US" sz="1800" i="0" dirty="0"/>
              <a:t> </a:t>
            </a:r>
            <a:r>
              <a:rPr lang="en-US" sz="1800" i="0" dirty="0" err="1"/>
              <a:t>baik</a:t>
            </a:r>
            <a:r>
              <a:rPr lang="en-US" sz="1800" i="0" dirty="0"/>
              <a:t>. </a:t>
            </a:r>
            <a:r>
              <a:rPr lang="en-US" sz="1800" i="0" dirty="0" err="1"/>
              <a:t>Biasanya</a:t>
            </a:r>
            <a:r>
              <a:rPr lang="en-US" sz="1800" i="0" dirty="0"/>
              <a:t> </a:t>
            </a:r>
            <a:r>
              <a:rPr lang="en-US" sz="1800" i="0" dirty="0" err="1"/>
              <a:t>pintu</a:t>
            </a:r>
            <a:r>
              <a:rPr lang="en-US" sz="1800" i="0" dirty="0"/>
              <a:t> </a:t>
            </a:r>
            <a:r>
              <a:rPr lang="en-US" sz="1800" i="0" dirty="0" err="1"/>
              <a:t>rumah</a:t>
            </a:r>
            <a:r>
              <a:rPr lang="en-US" sz="1800" i="0" dirty="0"/>
              <a:t> </a:t>
            </a:r>
            <a:r>
              <a:rPr lang="en-US" sz="1800" i="0" dirty="0" err="1"/>
              <a:t>menggunakan</a:t>
            </a:r>
            <a:r>
              <a:rPr lang="en-US" sz="1800" i="0" dirty="0"/>
              <a:t> </a:t>
            </a:r>
            <a:r>
              <a:rPr lang="en-US" sz="1800" i="0" dirty="0" err="1"/>
              <a:t>kunci</a:t>
            </a:r>
            <a:r>
              <a:rPr lang="en-US" sz="1800" i="0" dirty="0"/>
              <a:t> </a:t>
            </a:r>
            <a:r>
              <a:rPr lang="en-US" sz="1800" i="0" dirty="0" err="1"/>
              <a:t>konvensional</a:t>
            </a:r>
            <a:r>
              <a:rPr lang="en-US" sz="1800" i="0" dirty="0"/>
              <a:t>. </a:t>
            </a:r>
            <a:r>
              <a:rPr lang="en-US" sz="1800" i="0" dirty="0" err="1"/>
              <a:t>Kemajuan</a:t>
            </a:r>
            <a:r>
              <a:rPr lang="en-US" sz="1800" i="0" dirty="0"/>
              <a:t> </a:t>
            </a:r>
            <a:r>
              <a:rPr lang="en-US" sz="1800" i="0" dirty="0" err="1"/>
              <a:t>teknologi</a:t>
            </a:r>
            <a:r>
              <a:rPr lang="en-US" sz="1800" i="0" dirty="0"/>
              <a:t> </a:t>
            </a:r>
            <a:r>
              <a:rPr lang="en-US" sz="1800" i="0" dirty="0" err="1"/>
              <a:t>memunculkan</a:t>
            </a:r>
            <a:r>
              <a:rPr lang="en-US" sz="1800" i="0" dirty="0"/>
              <a:t> </a:t>
            </a:r>
            <a:r>
              <a:rPr lang="en-US" sz="1800" i="0" dirty="0" err="1"/>
              <a:t>inovasi</a:t>
            </a:r>
            <a:r>
              <a:rPr lang="en-US" sz="1800" i="0" dirty="0"/>
              <a:t> </a:t>
            </a:r>
            <a:r>
              <a:rPr lang="en-US" sz="1800" i="0" dirty="0" err="1"/>
              <a:t>untuk</a:t>
            </a:r>
            <a:r>
              <a:rPr lang="en-US" sz="1800" i="0" dirty="0"/>
              <a:t> </a:t>
            </a:r>
            <a:r>
              <a:rPr lang="en-US" sz="1800" i="0" dirty="0" err="1"/>
              <a:t>menciptakan</a:t>
            </a:r>
            <a:r>
              <a:rPr lang="en-US" sz="1800" i="0" dirty="0"/>
              <a:t> </a:t>
            </a:r>
            <a:r>
              <a:rPr lang="en-US" sz="1800" i="0" dirty="0" err="1"/>
              <a:t>sistem</a:t>
            </a:r>
            <a:r>
              <a:rPr lang="en-US" sz="1800" i="0" dirty="0"/>
              <a:t> </a:t>
            </a:r>
            <a:r>
              <a:rPr lang="en-US" sz="1800" i="0" dirty="0" err="1"/>
              <a:t>keamanan</a:t>
            </a:r>
            <a:r>
              <a:rPr lang="en-US" sz="1800" i="0" dirty="0"/>
              <a:t> yang </a:t>
            </a:r>
            <a:r>
              <a:rPr lang="en-US" sz="1800" i="0" dirty="0" err="1" smtClean="0"/>
              <a:t>canggih</a:t>
            </a:r>
            <a:r>
              <a:rPr lang="en-US" sz="1800" i="0" dirty="0" smtClean="0"/>
              <a:t>.</a:t>
            </a:r>
            <a:endParaRPr lang="en-US" sz="1800" i="0"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88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398921" y="2647524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VISI</a:t>
            </a:r>
            <a:br>
              <a:rPr lang="en" sz="5400" dirty="0" smtClean="0"/>
            </a:br>
            <a:r>
              <a:rPr lang="en" sz="3600" dirty="0" smtClean="0"/>
              <a:t>dan </a:t>
            </a:r>
            <a:r>
              <a:rPr lang="en" sz="5400" dirty="0" smtClean="0"/>
              <a:t>MISI</a:t>
            </a:r>
            <a:endParaRPr sz="5400" dirty="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261790"/>
            <a:ext cx="2494200" cy="4543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/>
              <a:t>Visi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 smtClean="0"/>
              <a:t>Meningkatkan</a:t>
            </a:r>
            <a:r>
              <a:rPr lang="en-US" sz="1200" dirty="0" smtClean="0"/>
              <a:t> </a:t>
            </a: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 smtClean="0"/>
              <a:t>keamanan</a:t>
            </a:r>
            <a:r>
              <a:rPr lang="en-US" sz="1200" dirty="0" smtClean="0"/>
              <a:t> yang </a:t>
            </a:r>
            <a:r>
              <a:rPr lang="en-US" sz="1200" dirty="0" err="1" smtClean="0"/>
              <a:t>sekarang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en-US" sz="1200" dirty="0" err="1" smtClean="0"/>
              <a:t>kurang</a:t>
            </a:r>
            <a:r>
              <a:rPr lang="en-US" sz="1200" dirty="0" smtClean="0"/>
              <a:t> </a:t>
            </a:r>
            <a:r>
              <a:rPr lang="en-US" sz="1200" dirty="0" err="1" smtClean="0"/>
              <a:t>baik</a:t>
            </a:r>
            <a:endParaRPr sz="1200"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1652" y="261790"/>
            <a:ext cx="2494200" cy="4543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/>
              <a:t>Misi</a:t>
            </a:r>
            <a:endParaRPr b="1" dirty="0"/>
          </a:p>
          <a:p>
            <a:pPr marL="171450" indent="-171450"/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bebrbagai</a:t>
            </a:r>
            <a:r>
              <a:rPr lang="en-US" sz="1200" dirty="0" smtClean="0"/>
              <a:t> </a:t>
            </a:r>
            <a:r>
              <a:rPr lang="en-US" sz="1200" dirty="0" err="1" smtClean="0"/>
              <a:t>produk</a:t>
            </a:r>
            <a:r>
              <a:rPr lang="en-US" sz="1200" dirty="0" smtClean="0"/>
              <a:t> yang </a:t>
            </a:r>
            <a:r>
              <a:rPr lang="en-US" sz="1200" dirty="0" err="1" smtClean="0"/>
              <a:t>berhubungan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i="1" dirty="0" smtClean="0"/>
              <a:t>security system</a:t>
            </a:r>
          </a:p>
          <a:p>
            <a:pPr marL="171450" indent="-171450"/>
            <a:r>
              <a:rPr lang="en-US" sz="1200" dirty="0" err="1" smtClean="0"/>
              <a:t>Menjaga</a:t>
            </a:r>
            <a:r>
              <a:rPr lang="en-US" sz="1200" dirty="0" smtClean="0"/>
              <a:t> </a:t>
            </a:r>
            <a:r>
              <a:rPr lang="en-US" sz="1200" dirty="0" err="1" smtClean="0"/>
              <a:t>kualitas</a:t>
            </a:r>
            <a:r>
              <a:rPr lang="en-US" sz="1200" dirty="0" smtClean="0"/>
              <a:t> </a:t>
            </a:r>
            <a:r>
              <a:rPr lang="en-US" sz="1200" dirty="0" err="1" smtClean="0"/>
              <a:t>produk</a:t>
            </a:r>
            <a:r>
              <a:rPr lang="en-US" sz="1200" dirty="0" smtClean="0"/>
              <a:t> agar </a:t>
            </a:r>
            <a:r>
              <a:rPr lang="en-US" sz="1200" dirty="0" err="1" smtClean="0"/>
              <a:t>tetap</a:t>
            </a:r>
            <a:r>
              <a:rPr lang="en-US" sz="1200" dirty="0" smtClean="0"/>
              <a:t> </a:t>
            </a:r>
            <a:r>
              <a:rPr lang="en-US" sz="1200" dirty="0" err="1" smtClean="0"/>
              <a:t>terjamin</a:t>
            </a:r>
            <a:endParaRPr sz="1200"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GAMBARAN PRODUK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4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Gambaran Produk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RFID Scanner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Terdapat scanner tag RFID yang diletakan tergantung situasi kondisi, contohnya diatas gagang pintu, sebelah pintu, dll</a:t>
            </a:r>
            <a:endParaRPr dirty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Tag RFID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Digunakan sebagai </a:t>
            </a:r>
            <a:r>
              <a:rPr lang="en" i="1" dirty="0" smtClean="0"/>
              <a:t>unlock key</a:t>
            </a:r>
            <a:endParaRPr i="1" dirty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Smartphone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i="1" dirty="0" smtClean="0"/>
              <a:t>smartphone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i="1" dirty="0" smtClean="0"/>
              <a:t>unlock </a:t>
            </a:r>
            <a:r>
              <a:rPr lang="en-US" i="1" dirty="0" smtClean="0"/>
              <a:t>key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Penambah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271</Words>
  <Application>Microsoft Office PowerPoint</Application>
  <PresentationFormat>On-screen Show (16:9)</PresentationFormat>
  <Paragraphs>70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Barlow</vt:lpstr>
      <vt:lpstr>Barlow Light</vt:lpstr>
      <vt:lpstr>Miriam Libre</vt:lpstr>
      <vt:lpstr>Work Sans</vt:lpstr>
      <vt:lpstr>Arial</vt:lpstr>
      <vt:lpstr>Calibri</vt:lpstr>
      <vt:lpstr>Roderigo template</vt:lpstr>
      <vt:lpstr>SISTEM KEAMANAN PINTU MENGGUNAKAN RFID</vt:lpstr>
      <vt:lpstr>Pendahuluan (definisi produk)</vt:lpstr>
      <vt:lpstr>PowerPoint Presentation</vt:lpstr>
      <vt:lpstr>LATAR BELAKANG</vt:lpstr>
      <vt:lpstr>PowerPoint Presentation</vt:lpstr>
      <vt:lpstr>VISI dan MISI</vt:lpstr>
      <vt:lpstr>PowerPoint Presentation</vt:lpstr>
      <vt:lpstr>GAMBARAN PRODUK</vt:lpstr>
      <vt:lpstr>Gambaran Produk</vt:lpstr>
      <vt:lpstr>Interface</vt:lpstr>
      <vt:lpstr>Rangkaian</vt:lpstr>
      <vt:lpstr>Proses pembuatan</vt:lpstr>
      <vt:lpstr>Laporan Keuangan</vt:lpstr>
      <vt:lpstr>Alokasi Dana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rdia</dc:creator>
  <cp:lastModifiedBy>ACER</cp:lastModifiedBy>
  <cp:revision>38</cp:revision>
  <dcterms:modified xsi:type="dcterms:W3CDTF">2019-10-02T05:35:21Z</dcterms:modified>
</cp:coreProperties>
</file>