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0" r:id="rId6"/>
    <p:sldId id="285" r:id="rId7"/>
    <p:sldId id="286" r:id="rId8"/>
    <p:sldId id="287" r:id="rId9"/>
    <p:sldId id="296" r:id="rId10"/>
    <p:sldId id="271" r:id="rId11"/>
    <p:sldId id="297" r:id="rId12"/>
    <p:sldId id="289" r:id="rId13"/>
    <p:sldId id="278" r:id="rId14"/>
    <p:sldId id="292" r:id="rId15"/>
    <p:sldId id="293" r:id="rId16"/>
    <p:sldId id="294" r:id="rId17"/>
    <p:sldId id="279" r:id="rId18"/>
  </p:sldIdLst>
  <p:sldSz cx="9144000" cy="5143500" type="screen16x9"/>
  <p:notesSz cx="6858000" cy="9144000"/>
  <p:embeddedFontLs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Miriam Libre" panose="020B0604020202020204" charset="-79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753FFB-1814-4365-B5BB-92B7DA44256A}">
  <a:tblStyle styleId="{58753FFB-1814-4365-B5BB-92B7DA442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2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8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7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57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Masyarakat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kesibukan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, dan lain </a:t>
            </a:r>
            <a:r>
              <a:rPr lang="en-ID" dirty="0" err="1"/>
              <a:t>lain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1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26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7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LEAVER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B3476-CA50-4275-9961-7FA498E5A8D5}"/>
              </a:ext>
            </a:extLst>
          </p:cNvPr>
          <p:cNvSpPr txBox="1"/>
          <p:nvPr/>
        </p:nvSpPr>
        <p:spPr>
          <a:xfrm>
            <a:off x="3741174" y="2843848"/>
            <a:ext cx="166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The Paper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812259" y="1825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Alokasi Dana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50457" y="1468877"/>
          <a:ext cx="6306768" cy="2838098"/>
        </p:xfrm>
        <a:graphic>
          <a:graphicData uri="http://schemas.openxmlformats.org/drawingml/2006/table">
            <a:tbl>
              <a:tblPr firstRow="1" bandRow="1"/>
              <a:tblGrid>
                <a:gridCol w="2102256">
                  <a:extLst>
                    <a:ext uri="{9D8B030D-6E8A-4147-A177-3AD203B41FA5}">
                      <a16:colId xmlns:a16="http://schemas.microsoft.com/office/drawing/2014/main" val="3733350609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4059112622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1161494939"/>
                    </a:ext>
                  </a:extLst>
                </a:gridCol>
              </a:tblGrid>
              <a:tr h="495434">
                <a:tc>
                  <a:txBody>
                    <a:bodyPr/>
                    <a:lstStyle/>
                    <a:p>
                      <a:r>
                        <a:rPr lang="en-US" dirty="0" err="1"/>
                        <a:t>Alat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baseline="0" dirty="0"/>
                        <a:t>. 5.000.000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34489"/>
                  </a:ext>
                </a:extLst>
              </a:tr>
              <a:tr h="43404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02741"/>
                  </a:ext>
                </a:extLst>
              </a:tr>
              <a:tr h="6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Laravel 6.3.0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50030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14633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664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5.050.000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6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50457" y="4433493"/>
            <a:ext cx="354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*Dana </a:t>
            </a:r>
            <a:r>
              <a:rPr lang="en-US" sz="1100" dirty="0" err="1"/>
              <a:t>sewaktu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berubah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Mockup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99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 Mockup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Homepage</a:t>
            </a:r>
          </a:p>
          <a:p>
            <a:pPr marL="342900" indent="-342900"/>
            <a:r>
              <a:rPr lang="en-ID" sz="2000" dirty="0" err="1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Tautan</a:t>
            </a:r>
            <a:r>
              <a:rPr lang="en-ID" sz="2000" dirty="0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Login </a:t>
            </a:r>
            <a:r>
              <a:rPr lang="en-ID" sz="2000" dirty="0" err="1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dan</a:t>
            </a:r>
            <a:r>
              <a:rPr lang="en-ID" sz="2000" dirty="0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Signup</a:t>
            </a:r>
          </a:p>
          <a:p>
            <a:pPr marL="0" indent="0">
              <a:buNone/>
            </a:pPr>
            <a:endParaRPr lang="en-ID" sz="2000" dirty="0">
              <a:solidFill>
                <a:schemeClr val="tx1"/>
              </a:solidFill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05" y="923990"/>
            <a:ext cx="4435520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Login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0"/>
            <a:ext cx="4405500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Signup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1"/>
            <a:ext cx="4405499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Student</a:t>
            </a:r>
          </a:p>
          <a:p>
            <a:pPr marL="342900" lvl="0" indent="-342900"/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Membuat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Cacatan</a:t>
            </a:r>
            <a:endParaRPr lang="en-ID" sz="2000" dirty="0" smtClean="0"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  <a:p>
            <a:pPr marL="342900" lvl="0" indent="-342900"/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Menyimpan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berkas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pembelajaran</a:t>
            </a:r>
            <a:endParaRPr lang="en-ID" sz="2000" dirty="0" smtClean="0"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  <a:p>
            <a:pPr marL="342900" lvl="0" indent="-342900"/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Mengakses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cacatan</a:t>
            </a:r>
            <a:endParaRPr lang="en-ID" sz="2000" dirty="0"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endParaRPr lang="en-ID" sz="2000" dirty="0" smtClean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0"/>
            <a:ext cx="4405500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Teacher</a:t>
            </a:r>
          </a:p>
          <a:p>
            <a:pPr marL="342900" lvl="0" indent="-342900"/>
            <a:r>
              <a:rPr lang="en-ID" sz="2000" dirty="0" err="1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Membuat</a:t>
            </a:r>
            <a:r>
              <a:rPr lang="en-ID" sz="2000" dirty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Rekap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Nilai</a:t>
            </a:r>
            <a:endParaRPr lang="en-ID" sz="2000" dirty="0"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  <a:p>
            <a:pPr marL="342900" lvl="0" indent="-342900"/>
            <a:r>
              <a:rPr lang="en-ID" sz="2000" dirty="0" err="1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Menyimpan</a:t>
            </a:r>
            <a:r>
              <a:rPr lang="en-ID" sz="2000" dirty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berkas</a:t>
            </a:r>
            <a:r>
              <a:rPr lang="en-ID" sz="2000" dirty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pembelajaran</a:t>
            </a:r>
            <a:endParaRPr lang="en-ID" sz="2000" dirty="0"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  <a:p>
            <a:pPr marL="342900" lvl="0" indent="-342900"/>
            <a:r>
              <a:rPr lang="en-ID" sz="2000" dirty="0" err="1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Mengakses</a:t>
            </a:r>
            <a:r>
              <a:rPr lang="en-ID" sz="2000" dirty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cacatan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siswa</a:t>
            </a:r>
            <a:r>
              <a:rPr lang="en-ID" sz="2000" dirty="0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/</a:t>
            </a:r>
            <a:r>
              <a:rPr lang="en-ID" sz="2000" dirty="0" err="1" smtClean="0"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i</a:t>
            </a:r>
            <a:endParaRPr lang="en-ID" sz="2000" dirty="0"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95A6A-8D11-4E91-8153-906728AD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0"/>
            <a:ext cx="4405500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>
                <a:solidFill>
                  <a:srgbClr val="000000"/>
                </a:solidFill>
              </a:rPr>
              <a:t>Penggunaan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kertas</a:t>
            </a:r>
            <a:r>
              <a:rPr lang="en-ID" dirty="0">
                <a:solidFill>
                  <a:srgbClr val="000000"/>
                </a:solidFill>
              </a:rPr>
              <a:t> yang </a:t>
            </a:r>
            <a:r>
              <a:rPr lang="en-ID" dirty="0" err="1">
                <a:solidFill>
                  <a:srgbClr val="000000"/>
                </a:solidFill>
              </a:rPr>
              <a:t>berlebihan</a:t>
            </a:r>
            <a:endParaRPr lang="en-ID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>
                <a:solidFill>
                  <a:srgbClr val="000000"/>
                </a:solidFill>
              </a:rPr>
              <a:t>Penggunaan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kertas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menimbulkan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masalah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seperti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sampah</a:t>
            </a:r>
            <a:endParaRPr lang="en-ID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tertinggal</a:t>
            </a:r>
            <a:endParaRPr lang="en-ID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98921" y="2647524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VISI</a:t>
            </a:r>
            <a:br>
              <a:rPr lang="en" sz="5400" dirty="0"/>
            </a:br>
            <a:r>
              <a:rPr lang="en" sz="3600" dirty="0"/>
              <a:t>dan </a:t>
            </a:r>
            <a:r>
              <a:rPr lang="en" sz="5400" dirty="0"/>
              <a:t>MISI</a:t>
            </a:r>
            <a:endParaRPr sz="5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Visi</a:t>
            </a:r>
            <a:endParaRPr lang="en-US" dirty="0"/>
          </a:p>
          <a:p>
            <a:pPr marL="0" lvl="0" indent="0">
              <a:buNone/>
            </a:pPr>
            <a:r>
              <a:rPr lang="en-US" sz="1200" dirty="0" err="1"/>
              <a:t>Meminimalisir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kertas</a:t>
            </a:r>
            <a:r>
              <a:rPr lang="en-US" sz="1200" dirty="0"/>
              <a:t> demi </a:t>
            </a:r>
            <a:r>
              <a:rPr lang="en-US" sz="1200" dirty="0" err="1"/>
              <a:t>mewujudkan</a:t>
            </a:r>
            <a:r>
              <a:rPr lang="en-US" sz="1200" dirty="0"/>
              <a:t> </a:t>
            </a:r>
            <a:r>
              <a:rPr lang="en-US" sz="1200" dirty="0" err="1"/>
              <a:t>penghijauan</a:t>
            </a:r>
            <a:r>
              <a:rPr lang="en-US" sz="1200" dirty="0"/>
              <a:t> </a:t>
            </a:r>
            <a:r>
              <a:rPr lang="en-US" sz="1200" dirty="0" err="1"/>
              <a:t>bumi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Misi</a:t>
            </a:r>
            <a:endParaRPr lang="en-US" sz="1200" i="1" dirty="0"/>
          </a:p>
          <a:p>
            <a:pPr marL="0" indent="0">
              <a:buNone/>
            </a:pPr>
            <a:r>
              <a:rPr lang="en-US" sz="1200" dirty="0" err="1"/>
              <a:t>Diadakannya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leaver </a:t>
            </a:r>
            <a:r>
              <a:rPr lang="en-US" sz="1200" dirty="0" err="1"/>
              <a:t>sebagai</a:t>
            </a:r>
            <a:r>
              <a:rPr lang="en-US" sz="1200" dirty="0"/>
              <a:t> media </a:t>
            </a:r>
            <a:r>
              <a:rPr lang="en-US" sz="1200" dirty="0" err="1"/>
              <a:t>pengganti</a:t>
            </a:r>
            <a:r>
              <a:rPr lang="en-US" sz="1200" dirty="0"/>
              <a:t> </a:t>
            </a:r>
            <a:r>
              <a:rPr lang="en-US" sz="1200" dirty="0" err="1"/>
              <a:t>kertas</a:t>
            </a:r>
            <a:r>
              <a:rPr lang="en-US" sz="1200" dirty="0"/>
              <a:t>.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Konsep</a:t>
            </a:r>
            <a:r>
              <a:rPr lang="en-ID" dirty="0"/>
              <a:t> LEAVER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Konsep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solidFill>
                  <a:srgbClr val="000000"/>
                </a:solidFill>
              </a:rPr>
              <a:t>Media </a:t>
            </a:r>
            <a:r>
              <a:rPr lang="en-ID" dirty="0" err="1">
                <a:solidFill>
                  <a:srgbClr val="000000"/>
                </a:solidFill>
              </a:rPr>
              <a:t>pembelajaran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berbasis</a:t>
            </a:r>
            <a:r>
              <a:rPr lang="en-ID" dirty="0">
                <a:solidFill>
                  <a:srgbClr val="000000"/>
                </a:solidFill>
              </a:rPr>
              <a:t> web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guru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interaktif</a:t>
            </a:r>
            <a:endParaRPr lang="en-ID"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0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LEAVER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87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solidFill>
                  <a:srgbClr val="000000"/>
                </a:solidFill>
              </a:rPr>
              <a:t>Gadget </a:t>
            </a:r>
            <a:r>
              <a:rPr lang="en-ID" dirty="0" err="1">
                <a:solidFill>
                  <a:srgbClr val="000000"/>
                </a:solidFill>
              </a:rPr>
              <a:t>pengguna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terhubung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</a:t>
            </a:r>
            <a:r>
              <a:rPr lang="en-ID" dirty="0">
                <a:solidFill>
                  <a:srgbClr val="000000"/>
                </a:solidFill>
              </a:rPr>
              <a:t> internet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>
                <a:solidFill>
                  <a:srgbClr val="000000"/>
                </a:solidFill>
              </a:rPr>
              <a:t>Mengakses</a:t>
            </a:r>
            <a:r>
              <a:rPr lang="en-ID" dirty="0">
                <a:solidFill>
                  <a:srgbClr val="000000"/>
                </a:solidFill>
              </a:rPr>
              <a:t> website </a:t>
            </a:r>
            <a:r>
              <a:rPr lang="en-ID" dirty="0" err="1">
                <a:solidFill>
                  <a:srgbClr val="000000"/>
                </a:solidFill>
              </a:rPr>
              <a:t>sesuai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dengan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keperluan</a:t>
            </a:r>
            <a:endParaRPr lang="en-ID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61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25456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200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Futura Bk BT</vt:lpstr>
      <vt:lpstr>Barlow Light</vt:lpstr>
      <vt:lpstr>Miriam Libre</vt:lpstr>
      <vt:lpstr>Calibri</vt:lpstr>
      <vt:lpstr>Barlow</vt:lpstr>
      <vt:lpstr>Roderigo template</vt:lpstr>
      <vt:lpstr>LEAVER</vt:lpstr>
      <vt:lpstr>Latar Belakang</vt:lpstr>
      <vt:lpstr>VISI dan MISI</vt:lpstr>
      <vt:lpstr>PowerPoint Presentation</vt:lpstr>
      <vt:lpstr>Konsep LEAVER</vt:lpstr>
      <vt:lpstr>Konsep</vt:lpstr>
      <vt:lpstr>Cara Kerja LEAVER</vt:lpstr>
      <vt:lpstr>Cara Kerja</vt:lpstr>
      <vt:lpstr>Laporan Keuangan</vt:lpstr>
      <vt:lpstr>Alokasi Dana</vt:lpstr>
      <vt:lpstr>Desain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ThinkUser</dc:creator>
  <cp:lastModifiedBy>ACER</cp:lastModifiedBy>
  <cp:revision>22</cp:revision>
  <dcterms:modified xsi:type="dcterms:W3CDTF">2019-11-20T05:51:38Z</dcterms:modified>
</cp:coreProperties>
</file>