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15.82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3500.5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55185.69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2.97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7554.25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22444.53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0.71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7474.25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5317.55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5 -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5.1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4334.0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22099.57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0.98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1482.25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Mean over the last 4 months: 1482.2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MIXED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086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5206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Insights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086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326380"/>
            <a:ext cx="4087368" cy="13487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80" b="0">
                <a:solidFill>
                  <a:srgbClr val="000000"/>
                </a:solidFill>
                <a:latin typeface="Roboto"/>
              </a:rPr>
              <a:t>Example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