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32588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1 -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15.82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3500.5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55185.69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4 -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2.97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7554.25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22444.53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MIXED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4 -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4 - </a:t>
            </a:r>
          </a:p>
        </p:txBody>
      </p:sp>
      <p:pic>
        <p:nvPicPr>
          <p:cNvPr id="7" name="Picture 6" descr="resized_graph_1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352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3352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pic>
        <p:nvPicPr>
          <p:cNvPr id="9" name="Picture 8" descr="resized_graph_2_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504" y="1965960"/>
            <a:ext cx="4114800" cy="3086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61504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5 -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0.71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7474.25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5317.55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MIXED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5 -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5 - </a:t>
            </a:r>
          </a:p>
        </p:txBody>
      </p:sp>
      <p:pic>
        <p:nvPicPr>
          <p:cNvPr id="7" name="Picture 6" descr="resized_graph_1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352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3352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pic>
        <p:nvPicPr>
          <p:cNvPr id="9" name="Picture 8" descr="resized_graph_2_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504" y="1965960"/>
            <a:ext cx="4114800" cy="3086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61504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MIXED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1 -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1 - </a:t>
            </a:r>
          </a:p>
        </p:txBody>
      </p:sp>
      <p:pic>
        <p:nvPicPr>
          <p:cNvPr id="7" name="Picture 6" descr="resized_graph_1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352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3352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pic>
        <p:nvPicPr>
          <p:cNvPr id="9" name="Picture 8" descr="resized_graph_2_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504" y="1965960"/>
            <a:ext cx="4114800" cy="3086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61504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2 -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5.1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4334.0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22099.57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MIXED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2 -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2 - </a:t>
            </a:r>
          </a:p>
        </p:txBody>
      </p:sp>
      <p:pic>
        <p:nvPicPr>
          <p:cNvPr id="7" name="Picture 6" descr="resized_graph_1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352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3352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pic>
        <p:nvPicPr>
          <p:cNvPr id="9" name="Picture 8" descr="resized_graph_2_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504" y="1965960"/>
            <a:ext cx="4114800" cy="3086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61504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3 -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0.98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1482.25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1482.2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MIXED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3 -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3 - </a:t>
            </a:r>
          </a:p>
        </p:txBody>
      </p:sp>
      <p:pic>
        <p:nvPicPr>
          <p:cNvPr id="7" name="Picture 6" descr="resized_graph_1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352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3352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pic>
        <p:nvPicPr>
          <p:cNvPr id="9" name="Picture 8" descr="resized_graph_2_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504" y="1965960"/>
            <a:ext cx="4114800" cy="3086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61504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