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(New Rs)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2.93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0.01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3.07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0.01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7782.75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23872.91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0.72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0.0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7985.5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5706.95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(New Rs)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1270.0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3753.24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(New Rs)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16.17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0.02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3340.25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54008.89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5.09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0.01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3972.0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Media de los últimos 4 meses: 20205.85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