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16.78, Lowest: 14.50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15.82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3,927.00, Lowest: 3,262.00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3,500.50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56,946.48, Lowest: 52,239.29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55,185.69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3.22, Lowest: 2.82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2.97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8,338.00, Lowest: 7,103.00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7,554.25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25,839.45, Lowest: 20,125.94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22,444.53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2.01 % and the percentage change between the last 2 months: -8.83%.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1.82 % and the percentage change between the last 2 months: -4.92%.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Overdue orders per total orders average in the last 4 months: 13.47 % and the percentage change between the last 2 months: -5.88%.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cancel rate average in the last 4 months: 2.86 % and the percentage change between the last 2 months: -0.85%.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42695.3 % and the percentage change between the last 2 months: -9.01%.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0.77 % and the percentage change between the last 2 months: 1.88%.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202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9,913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3,164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6,903 orders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5,309.97, Priority 1: 56,946.48, Priority 2: 24,653.32, Priority 3: 1,951.03, Priority 4: 20,125.94, Priority 5: 4,008.61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352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1504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1,724.00, Priority 1: 3,927.00, Priority 2: 4,820.00, Priority 3: 1,880.00, Priority 4: 7,103.00, Priority 5: 6,520.00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1.88 % and the percentage change between the last 2 months: -6.76%.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1.63 % and the percentage change between the last 2 months: -4.08%.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Overdue orders per total orders average in the last 4 months: 14.28 % and the percentage change between the last 2 months: -6.57%.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cancel rate average in the last 4 months: 0.85 % and the percentage change between the last 2 months: 4.82%.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93660.71 % and the percentage change between the last 2 months: -11.46%.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1.78 % and the percentage change between the last 2 months: 2.85%.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28,360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17,782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3,313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7,490 orders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5.18, Lowest: 4.98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5.10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4,820.00, Lowest: 3,372.00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4,334.00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24,653.32, Lowest: 17,078.45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22,099.57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2.02 % and the percentage change between the last 2 months: -4.59%.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1.73 % and the percentage change between the last 2 months: -1.08%.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Overdue orders per total orders average in the last 4 months: 13.79 % and the percentage change between the last 2 months: -5.6%.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cancel rate average in the last 4 months: 2.21 % and the percentage change between the last 2 months: -8.91%.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43308.79 % and the percentage change between the last 2 months: -0.61%.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1.27 % and the percentage change between the last 2 months: 2.82%.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11,466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7,927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1,960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4,142 orders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1.16, Lowest: 0.84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0.98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1,880.00, Lowest: 724.00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1,482.25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1,954.27, Lowest: 654.83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1,482.20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2.47 % and the percentage change between the last 2 months: 5.65%.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2.08 % and the percentage change between the last 2 months: 17.8%.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Overdue orders per total orders average in the last 4 months: 18.84 % and the percentage change between the last 2 months: 11.97%.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cancel rate average in the last 4 months: 4.33 % and the percentage change between the last 2 months: 18.59%.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23813.45 % and the percentage change between the last 2 months: -8.32%.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0.47 % and the percentage change between the last 2 months: -2.23%.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813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667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150 orders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322 orders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