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258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16.78, Lowest: 14.05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15.30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4,120.00, Lowest: 3,262.00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3,705.67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59,677.45, Lowest: 52,239.29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56,370.27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Country overview -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3352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8" name="Picture 7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600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3352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New Rs: 2,289.00, Priority 1: 4,112.00, Priority 2: 5,630.00, Priority 3: 1,775.00, Priority 4: 7,268.00, Priority 5: 5,524.00</a:t>
            </a:r>
          </a:p>
        </p:txBody>
      </p:sp>
      <p:pic>
        <p:nvPicPr>
          <p:cNvPr id="10" name="Picture 9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1504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percentages: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New Rs: 8.61%, Priority 1: 15.46%, Priority 2: 21.17%, Priority 3: 6.67%, Priority 4: 27.33%, Priority 5: 20.77%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Imperfect order rate average in the last 4 months: 1.8 % and the percentage change between the last 2 months: -2.18%.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Bad rating rate average in the last 4 months: 1.58 % and the percentage change between the last 2 months: 0.16%.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5.18, Lowest: 4.64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4.99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5,630.00, Lowest: 3,372.00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4,641.67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26,130.43, Lowest: 17,078.45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23,077.65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Imperfect order rate average in the last 4 months: 1.96 % and the percentage change between the last 2 months: 0.44%.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Bad rating rate average in the last 4 months: 1.7 % and the percentage change between the last 2 months: 2.95%.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1.18, Lowest: 0.84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1.04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1,880.00, Lowest: 724.00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1,586.33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2,103.10, Lowest: 654.83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1,677.97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Imperfect order rate average in the last 4 months: 2.41 % and the percentage change between the last 2 months: -0.89%.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Bad rating rate average in the last 4 months: 2.06 % and the percentage change between the last 2 months: 1.49%.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3.22, Lowest: 2.39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2.82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8,338.00, Lowest: 7,103.00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7,538.50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25,839.45, Lowest: 17,341.83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21,228.43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Imperfect order rate average in the last 4 months: 1.93 % and the percentage change between the last 2 months: 1.26%.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Bad rating rate average in the last 4 months: 1.77 % and the percentage change between the last 2 months: -0.64%.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Country overview -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3352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8" name="Picture 7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600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3352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New Rs: 6,566.47, Priority 1: 57,801.40, Priority 2: 26,130.43, Priority 3: 2,103.10, Priority 4: 17,341.83, Priority 5: 3,285.13</a:t>
            </a:r>
          </a:p>
        </p:txBody>
      </p:sp>
      <p:pic>
        <p:nvPicPr>
          <p:cNvPr id="10" name="Picture 9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1504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percentages: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New Rs: 5.8%, Priority 1: 51.05%, Priority 2: 23.08%, Priority 3: 1.86%, Priority 4: 15.32%, Priority 5: 2.9%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