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3258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Previous P2 vs New P1 -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(0.78% &gt; -2.13%)
- The last 3 months mean of the old priority is 13.18 and the new priority is 16.26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(1.33 &gt; 1.11 percentage points)
- The last 3 months mean of the old priority is 25.13% and the new priority is 26.52%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(0.02 &gt; -0.0 percentage points)
- The last 3 months mean of the old priority is 1.63% and the new priority is 1.78%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Previous P5 vs New P5 -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(23.01% &gt; -23.36%)
- The last 3 months mean of the old priority is 0.57 and the new priority is 0.74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(-1.76 &gt; -3.29 percentage points)
- The last 3 months mean of the old priority is 12.31% and the new priority is 12.21%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(0.01 &gt; -0.07 percentage points)
- The last 3 months mean of the old priority is 0.17% and the new priority is 0.2%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Previous P5 vs New P5 -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(-0.84 &lt; 1.51 percentage points)
- The last 3 months mean of the old priority is 8.19% and the new priority is 7.15%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(-0.2 &lt; 0.08 percentage points)
- The last 3 months mean of the old priority is 2.3% and the new priority is 2.16%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(-0.42 &lt; -0.1 percentage points)
- The last 3 months mean of the old priority is 2.52% and the new priority is 2.34%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Previous P5 vs New P5 -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(-13.28% &lt; -8.12%)
- The last 3 months mean of the old priority is 8953.98 and the new priority is 7792.84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(6.67% &gt; -29.58%)
- The last 3 months mean of the old priority is 5139.26 and the new priority is 5753.86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Previous P2 vs New P1 -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(-0.04 &lt; 0.03 percentage points)
- The last 3 months mean of the old priority is 1.01% and the new priority is 0.85%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(-0.01 &lt; 0.01 percentage points)
- The last 3 months mean of the old priority is 1.65% and the new priority is 1.65%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(-0.15 &lt; -0.12 percentage points)
- The last 3 months mean of the old priority is 1.9% and the new priority is 1.9%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Previous P2 vs New P1 -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(3.42% &lt; 20.94%)
- The last 3 months mean of the old priority is 5485.46 and the new priority is 3358.91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(4.23% &lt; 18.37%)
- The last 3 months mean of the old priority is 72293.4 and the new priority is 54598.76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Previous P3 vs New P2 -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(-1.58% &gt; -60.29%)
- The last 3 months mean of the old priority is 1.16 and the new priority is 5.1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(2.81 &gt; 0.81 percentage points)
- The last 3 months mean of the old priority is 18.83% and the new priority is 20.89%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(-0.12 &gt; -0.38 percentage points)
- The last 3 months mean of the old priority is 0.34% and the new priority is 1.26%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Previous P3 vs New P2 -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(-0.3 &lt; 2.89 percentage points)
- The last 3 months mean of the old priority is 5.96% and the new priority is 2.2%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(0.05 &gt; -0.02 percentage points)
- The last 3 months mean of the old priority is 2.23% and the new priority is 1.74%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(-0.13 &lt; -0.08 percentage points)
- The last 3 months mean of the old priority is 2.67% and the new priority is 2.03%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Previous P3 vs New P2 -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(38.03% &gt; 16.69%)
- The last 3 months mean of the old priority is 364.23 and the new priority is 4172.62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(35.85% &gt; -53.67%)
- The last 3 months mean of the old priority is 422.64 and the new priority is 21248.32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Previous P4 vs New P4 -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(-5.17% &gt; -9.84%)
- The last 3 months mean of the old priority is 2.96 and the new priority is 3.02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(-1.64 &lt; -0.57 percentage points)
- The last 3 months mean of the old priority is 16.63% and the new priority is 15.96%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(0.01 &gt; -0.03 percentage points)
- The last 3 months mean of the old priority is 0.83% and the new priority is 0.77%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Previous P4 vs New P4 -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(0.1 &lt; 0.13 percentage points)
- The last 3 months mean of the old priority is 3.08% and the new priority is 2.87%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(-0.01 &lt; 0.01 percentage points)
- The last 3 months mean of the old priority is 1.86% and the new priority is 1.84%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(-0.15 &gt; -0.16 percentage points)
- The last 3 months mean of the old priority is 2.09% and the new priority is 2.03%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Previous P4 vs New P4 -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(-11.35% &lt; -1.81%)
- The last 3 months mean of the old priority is 9575.73 and the new priority is 7705.07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(-15.94% &lt; -11.47%)
- The last 3 months mean of the old priority is 28288.95 and the new priority is 23217.4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