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15.82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7554.25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22444.53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0.71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7474.25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5317.55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3500.5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55185.69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4334.0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22099.57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9" name="Picture 8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08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1504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