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3"/>
    <p:sldId id="265" r:id="rId4"/>
    <p:sldId id="266" r:id="rId5"/>
    <p:sldId id="269" r:id="rId6"/>
    <p:sldId id="268" r:id="rId7"/>
    <p:sldId id="267" r:id="rId8"/>
    <p:sldId id="263" r:id="rId9"/>
    <p:sldId id="264" r:id="rId10"/>
    <p:sldId id="259" r:id="rId11"/>
    <p:sldId id="261" r:id="rId12"/>
    <p:sldId id="260" r:id="rId13"/>
    <p:sldId id="258" r:id="rId14"/>
    <p:sldId id="256" r:id="rId15"/>
    <p:sldId id="262" r:id="rId16"/>
    <p:sldId id="273" r:id="rId17"/>
    <p:sldId id="270" r:id="rId18"/>
    <p:sldId id="271" r:id="rId19"/>
    <p:sldId id="272" r:id="rId2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22120"/>
            <a:ext cx="10972800" cy="582613"/>
          </a:xfrm>
        </p:spPr>
        <p:txBody>
          <a:bodyPr>
            <a:normAutofit fontScale="90000"/>
          </a:bodyPr>
          <a:p>
            <a:r>
              <a:rPr lang="en-IN" altLang="en-US"/>
              <a:t>_                         </a:t>
            </a:r>
            <a:r>
              <a:rPr lang="en-IN" altLang="en-US" b="1" i="1">
                <a:solidFill>
                  <a:schemeClr val="tx1"/>
                </a:solidFill>
                <a:uFillTx/>
              </a:rPr>
              <a:t> PROJECT NAME</a:t>
            </a:r>
            <a:r>
              <a:rPr lang="en-IN" altLang="en-US"/>
              <a:t>-</a:t>
            </a:r>
            <a:br>
              <a:rPr lang="en-IN" altLang="en-US"/>
            </a:br>
            <a:r>
              <a:rPr lang="en-IN" altLang="en-US"/>
              <a:t>         </a:t>
            </a:r>
            <a:r>
              <a:rPr lang="en-IN" altLang="en-US" sz="3600" i="1">
                <a:solidFill>
                  <a:schemeClr val="tx1"/>
                </a:solidFill>
                <a:uFillTx/>
              </a:rPr>
              <a:t>ATTENDANCE MONITORING SYSTEM USING QR                </a:t>
            </a:r>
            <a:br>
              <a:rPr lang="en-IN" altLang="en-US" sz="3600" i="1">
                <a:solidFill>
                  <a:schemeClr val="tx1"/>
                </a:solidFill>
                <a:uFillTx/>
              </a:rPr>
            </a:br>
            <a:r>
              <a:rPr lang="en-IN" altLang="en-US" sz="3600" i="1">
                <a:solidFill>
                  <a:schemeClr val="tx1"/>
                </a:solidFill>
                <a:uFillTx/>
              </a:rPr>
              <a:t> _                           CODE SCANNER</a:t>
            </a:r>
            <a:endParaRPr lang="en-IN" altLang="en-US" sz="3600" i="1">
              <a:solidFill>
                <a:schemeClr val="tx1"/>
              </a:solidFill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3765" y="4841875"/>
            <a:ext cx="3585845" cy="1934210"/>
          </a:xfrm>
        </p:spPr>
        <p:txBody>
          <a:bodyPr>
            <a:normAutofit/>
          </a:bodyPr>
          <a:p>
            <a:r>
              <a:rPr lang="en-IN" altLang="en-US"/>
              <a:t>PRESENTED BY-</a:t>
            </a:r>
            <a:endParaRPr lang="en-IN" altLang="en-US"/>
          </a:p>
          <a:p>
            <a:r>
              <a:rPr lang="en-IN" altLang="en-US"/>
              <a:t>BADAL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19-07-08 at 22.15.19(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9410" y="307340"/>
            <a:ext cx="11154410" cy="62661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19-07-08 at 22.15.19(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055" y="89535"/>
            <a:ext cx="11553825" cy="64903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19-07-08 at 22.15.19(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600" y="170815"/>
            <a:ext cx="11988800" cy="67354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WhatsApp Image 2019-07-08 at 22.15.19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69850"/>
            <a:ext cx="11981815" cy="67297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19-07-08 at 22.15.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4035" y="365125"/>
            <a:ext cx="10918825" cy="6134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19-07-08 at 22.28.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945" y="20955"/>
            <a:ext cx="12067540" cy="67792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19-07-08 at 22.28.03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450" y="22225"/>
            <a:ext cx="12079605" cy="67862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19-07-08 at 22.28.03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" y="33655"/>
            <a:ext cx="12079605" cy="67862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19-07-08 at 22.28.03(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310" y="72390"/>
            <a:ext cx="12032615" cy="6759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19-07-08 at 22.18.12(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355" y="50800"/>
            <a:ext cx="11842115" cy="6652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19-07-08 at 22.18.12(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365" y="78740"/>
            <a:ext cx="11984990" cy="6732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19-07-08 at 22.18.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515" y="19685"/>
            <a:ext cx="12090400" cy="6791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19-07-08 at 22.18.12(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570" y="47625"/>
            <a:ext cx="12019280" cy="67519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19-07-08 at 22.18.12(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100" y="40005"/>
            <a:ext cx="11946255" cy="6711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19-07-08 at 22.18.12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045" y="154305"/>
            <a:ext cx="11658600" cy="6549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19-07-08 at 22.18.12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570" y="155575"/>
            <a:ext cx="11784965" cy="6620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19-07-08 at 22.15.19(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975" y="235585"/>
            <a:ext cx="11367770" cy="63861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Presentation</Application>
  <PresentationFormat>Widescreen</PresentationFormat>
  <Paragraphs>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_                          PROJECT NAME-          ATTENDANCE MONITORING SYSTEM USING QR                  _                           CODE SCANNER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                          PROJECT NAME-          ATTENDANCE MONITORING SYSTEM USING QR                  _                           CODE SCANNER</dc:title>
  <dc:creator>badal</dc:creator>
  <cp:lastModifiedBy>badal</cp:lastModifiedBy>
  <cp:revision>2</cp:revision>
  <dcterms:created xsi:type="dcterms:W3CDTF">2019-07-09T19:31:00Z</dcterms:created>
  <dcterms:modified xsi:type="dcterms:W3CDTF">2019-08-09T08:17:16Z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