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F28C9-6F58-4B72-A672-E4BD052CEE5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0F2D7-76C8-4DC0-98F5-30033342B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9CC-EC3E-4730-8D29-F8E9FB4B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2DBB-5CBB-4583-BC42-50113B7C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191B-5FFB-43D3-8B26-529BB2F1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BBC9-BE1F-4E80-92AE-34D1A80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49CE-9085-4CA2-931D-97ED7688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BAF6-19B5-4EEE-8526-22BF41BB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1FAC6-8492-42CA-8377-71D801CA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735E-34A6-4EAE-A3C4-22716D3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8672-750A-4FDF-B0B9-BCE311A8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3401-EF51-4F55-983C-F9D3563E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63E1B-9CEE-4354-966B-BA77C4846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B5C78-9B75-49FE-AF74-0DD75C41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5DF6-E204-4182-A6B4-3481F76C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F777-9AD4-4A67-BF1E-0547594C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4E58-A9AD-4C90-9317-1628C19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7113-394C-4473-9768-AE96AE3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A075-A814-4A0C-93B2-694C476A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94BA-34CF-40FE-BFD7-58A76FE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AC5D-9714-4654-8A8A-B32B0EE7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BAA2-0726-47A8-BB7F-22E48B3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E531-9661-4ED1-81CE-F2D9146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99D7A-41F8-40E1-A8EF-35831114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F924-C47E-4EAD-95BE-05602AC7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23A2-8DFB-4E5D-A966-9CF581E8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9E02-1435-43AA-A043-EA07B5A4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D8EB-6EE7-4F4F-AD25-12A58FF3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CEDE-508B-4661-A526-E8648064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63CD-8437-46C4-A574-C3B8CBC2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C099-A6C1-4428-9138-B518C1D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5D88-6801-4A0A-91AF-775384B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288D-2626-49EC-9898-27775A3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301E-6AFC-4B6D-9B1B-8231993E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2EC13-C2FE-448E-86CF-44463D0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4E672-36EA-40EA-85FD-9A14087AD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68594-A218-44ED-B046-22DADDE12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FCF60-FE7C-4384-B094-D1C0C6BA5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0B187-966B-4BB8-8FA4-3920565E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105E3-EF2F-4460-A002-F377CBE0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FB16E-08FA-4FBD-8B06-5CD51F8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485-2991-4A18-AE9C-232C882D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0F54D-8B3C-4A4C-BF8C-B0F208B1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C6D42-3B78-4A48-A4A7-E2FCB5F1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885E1-FD1D-4DB7-B4BA-025CCDFD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08D5-8B86-4722-AA8E-A3A60FAF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0788A-09A6-48DC-8A2D-45FBE7C0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7ABDD-EE0C-4B46-89B9-BFFA7559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1E1-EB68-4FDF-926C-0023DB7B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82EB-CF1B-4A10-A563-E78DB1C9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5BCA-56CE-4D91-ADEF-6E8076B20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13DA9-5E8F-4011-89B0-BC9F56AE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BBF6-BAF3-4473-AA9D-2291C99F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C585-E3D0-430D-9401-49C07AE7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4610-9A82-463A-9C54-A63F3941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98902-D6F8-4FF9-95BC-3EF70F3B8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E3B4D-6D0B-4AA0-91FD-0CE1DCE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47D9-7B76-49F3-8452-CB8E235F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E4508-C9AE-4828-ADEA-266F9754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CF7F1-583E-4F8D-9408-F8C57F03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C2A7D-5647-4EE3-A7AF-D13FCE92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3C29-F708-4C2D-AF6B-DE18C81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799E-3CC2-469D-9E37-8A4C98E5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FD81-C679-4B71-AAD4-94A99B1FC74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9525-8326-4613-A205-10F7E61F8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80678-2EFE-4D59-8624-FD2A884A6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9AED-903C-4925-BCF6-32950627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81954-F953-4556-BE8F-9B16B01A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-16126"/>
            <a:ext cx="12530573" cy="68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04F2C-6E9E-4883-8AC1-025EF540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62D31-C33F-4711-A2A4-1B26F9E8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54"/>
            <a:ext cx="12355025" cy="69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D8B4A-03D1-46B9-A124-040285CA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69"/>
            <a:ext cx="12330636" cy="71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5268D-7C5F-4EDB-93F1-E4191511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89" y="-1"/>
            <a:ext cx="12281779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8148B1-BE54-489B-A983-5F824522522D}"/>
              </a:ext>
            </a:extLst>
          </p:cNvPr>
          <p:cNvSpPr/>
          <p:nvPr/>
        </p:nvSpPr>
        <p:spPr>
          <a:xfrm>
            <a:off x="0" y="0"/>
            <a:ext cx="12192000" cy="485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68C0E-305E-4926-890A-7B234CCE117B}"/>
              </a:ext>
            </a:extLst>
          </p:cNvPr>
          <p:cNvSpPr txBox="1"/>
          <p:nvPr/>
        </p:nvSpPr>
        <p:spPr>
          <a:xfrm>
            <a:off x="314324" y="718304"/>
            <a:ext cx="101822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Demographical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total Attrition rate is  almost 16%  (237) and Non Attrition rate is almost 84% (1233).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and female Attrition rate is 63.3% and 36.75 out of 237.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Attrition rate in Life Science Education filed than follow medical and marketing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some major attrition in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 group – 25-35 than follow  35-45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life balance – more attrition rate who work life balance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Distance from home – mostly high Attrition rate of Near category in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marital status is Single.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F8F6E-2E81-42E1-AC82-119D22F50A89}"/>
              </a:ext>
            </a:extLst>
          </p:cNvPr>
          <p:cNvSpPr txBox="1"/>
          <p:nvPr/>
        </p:nvSpPr>
        <p:spPr>
          <a:xfrm>
            <a:off x="314322" y="3149739"/>
            <a:ext cx="101822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Turnover Analysis I and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Attrition Rate in Job Role is Laboratory Technical and Sales Executive in Male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attrition rate in Research and Development Department and who Travel Rarely for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high attrition rate in 0 to 5 yea Current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found that some Inverse relationship between monthly income and attrition rate, we show that-    When monthly income was high than Attrition rate is Low , but when monthly income is low </a:t>
            </a:r>
          </a:p>
          <a:p>
            <a:r>
              <a:rPr lang="en-US" sz="1600" dirty="0"/>
              <a:t>     than attrition rate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Attrition rating in Entry Level job level and Performance rate is 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73072-C93E-4B1B-8A47-48ECC50A8B6C}"/>
              </a:ext>
            </a:extLst>
          </p:cNvPr>
          <p:cNvSpPr txBox="1"/>
          <p:nvPr/>
        </p:nvSpPr>
        <p:spPr>
          <a:xfrm>
            <a:off x="314322" y="5298638"/>
            <a:ext cx="101822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we also Analyzed Employee wellness and found that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Environmental Satisfaction is Very </a:t>
            </a:r>
            <a:r>
              <a:rPr lang="en-US" sz="1600" dirty="0" err="1"/>
              <a:t>Dissatifaction</a:t>
            </a:r>
            <a:r>
              <a:rPr lang="en-US" sz="1600" dirty="0"/>
              <a:t>,  Relational Satisfaction is satisfied.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</a:t>
            </a:r>
            <a:r>
              <a:rPr lang="en-US" sz="1600" dirty="0" err="1"/>
              <a:t>Setisfaction</a:t>
            </a:r>
            <a:r>
              <a:rPr lang="en-US" sz="1600" dirty="0"/>
              <a:t> is Satisfied,  Job Involvements is moderate and work life balance is Good.</a:t>
            </a:r>
          </a:p>
        </p:txBody>
      </p:sp>
    </p:spTree>
    <p:extLst>
      <p:ext uri="{BB962C8B-B14F-4D97-AF65-F5344CB8AC3E}">
        <p14:creationId xmlns:p14="http://schemas.microsoft.com/office/powerpoint/2010/main" val="7392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modi</dc:creator>
  <cp:lastModifiedBy>Anil modi</cp:lastModifiedBy>
  <cp:revision>14</cp:revision>
  <dcterms:created xsi:type="dcterms:W3CDTF">2023-11-08T18:04:59Z</dcterms:created>
  <dcterms:modified xsi:type="dcterms:W3CDTF">2023-11-09T23:26:16Z</dcterms:modified>
</cp:coreProperties>
</file>