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74" r:id="rId4"/>
    <p:sldId id="272" r:id="rId5"/>
    <p:sldId id="273" r:id="rId6"/>
    <p:sldId id="260" r:id="rId7"/>
    <p:sldId id="263" r:id="rId8"/>
    <p:sldId id="261" r:id="rId9"/>
    <p:sldId id="262" r:id="rId10"/>
    <p:sldId id="265" r:id="rId11"/>
    <p:sldId id="266" r:id="rId12"/>
    <p:sldId id="268" r:id="rId13"/>
    <p:sldId id="267" r:id="rId14"/>
    <p:sldId id="271" r:id="rId15"/>
    <p:sldId id="269" r:id="rId16"/>
    <p:sldId id="276" r:id="rId17"/>
    <p:sldId id="277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FEDE1-62A7-452D-8741-AD8718FAAC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04346-52CE-44F6-A729-CAB675810FED}">
      <dgm:prSet phldrT="[Text]"/>
      <dgm:spPr/>
      <dgm:t>
        <a:bodyPr/>
        <a:lstStyle/>
        <a:p>
          <a:r>
            <a:rPr lang="en-US" dirty="0" smtClean="0"/>
            <a:t>Requirement Gathering</a:t>
          </a:r>
          <a:endParaRPr lang="en-US" dirty="0"/>
        </a:p>
      </dgm:t>
    </dgm:pt>
    <dgm:pt modelId="{7A1DC23A-5C4B-4CE1-8379-B03D849262BE}" type="parTrans" cxnId="{D06176EB-B615-45C4-83EB-A3ABBD800197}">
      <dgm:prSet/>
      <dgm:spPr/>
      <dgm:t>
        <a:bodyPr/>
        <a:lstStyle/>
        <a:p>
          <a:endParaRPr lang="en-US"/>
        </a:p>
      </dgm:t>
    </dgm:pt>
    <dgm:pt modelId="{FB640A07-EB77-40B9-A052-3D608660615F}" type="sibTrans" cxnId="{D06176EB-B615-45C4-83EB-A3ABBD800197}">
      <dgm:prSet/>
      <dgm:spPr/>
      <dgm:t>
        <a:bodyPr/>
        <a:lstStyle/>
        <a:p>
          <a:endParaRPr lang="en-US"/>
        </a:p>
      </dgm:t>
    </dgm:pt>
    <dgm:pt modelId="{6BF5EE0E-787C-42A9-8BA9-58FC214EC48A}">
      <dgm:prSet phldrT="[Text]"/>
      <dgm:spPr/>
      <dgm:t>
        <a:bodyPr/>
        <a:lstStyle/>
        <a:p>
          <a:r>
            <a:rPr lang="en-US" dirty="0" smtClean="0"/>
            <a:t>Identify SLA</a:t>
          </a:r>
          <a:endParaRPr lang="en-US" dirty="0"/>
        </a:p>
      </dgm:t>
    </dgm:pt>
    <dgm:pt modelId="{C574189B-C4F4-43AB-9D1C-2939F99B1C31}" type="parTrans" cxnId="{A1792801-4A00-4216-A034-3D7D2B28943D}">
      <dgm:prSet/>
      <dgm:spPr/>
      <dgm:t>
        <a:bodyPr/>
        <a:lstStyle/>
        <a:p>
          <a:endParaRPr lang="en-US"/>
        </a:p>
      </dgm:t>
    </dgm:pt>
    <dgm:pt modelId="{F5A9F9B2-BF66-4D47-B204-E139B168980C}" type="sibTrans" cxnId="{A1792801-4A00-4216-A034-3D7D2B28943D}">
      <dgm:prSet/>
      <dgm:spPr/>
      <dgm:t>
        <a:bodyPr/>
        <a:lstStyle/>
        <a:p>
          <a:endParaRPr lang="en-US"/>
        </a:p>
      </dgm:t>
    </dgm:pt>
    <dgm:pt modelId="{AED24D30-B8FB-40A9-BA67-CB23045A0665}">
      <dgm:prSet phldrT="[Text]"/>
      <dgm:spPr/>
      <dgm:t>
        <a:bodyPr/>
        <a:lstStyle/>
        <a:p>
          <a:r>
            <a:rPr lang="en-US" dirty="0" smtClean="0"/>
            <a:t>Test Planning</a:t>
          </a:r>
          <a:endParaRPr lang="en-US" dirty="0"/>
        </a:p>
      </dgm:t>
    </dgm:pt>
    <dgm:pt modelId="{30B672D7-C27C-48E8-AAF4-4B7CE745EB3F}" type="parTrans" cxnId="{00DF05EB-77C9-4D2D-9014-DC9168449813}">
      <dgm:prSet/>
      <dgm:spPr/>
      <dgm:t>
        <a:bodyPr/>
        <a:lstStyle/>
        <a:p>
          <a:endParaRPr lang="en-US"/>
        </a:p>
      </dgm:t>
    </dgm:pt>
    <dgm:pt modelId="{503EAA21-1A87-4FF3-8CFE-6419759F3128}" type="sibTrans" cxnId="{00DF05EB-77C9-4D2D-9014-DC9168449813}">
      <dgm:prSet/>
      <dgm:spPr/>
      <dgm:t>
        <a:bodyPr/>
        <a:lstStyle/>
        <a:p>
          <a:endParaRPr lang="en-US"/>
        </a:p>
      </dgm:t>
    </dgm:pt>
    <dgm:pt modelId="{862917DB-8C14-4D34-8839-BFDEE21548EB}">
      <dgm:prSet phldrT="[Text]"/>
      <dgm:spPr/>
      <dgm:t>
        <a:bodyPr/>
        <a:lstStyle/>
        <a:p>
          <a:r>
            <a:rPr lang="en-US" dirty="0" smtClean="0"/>
            <a:t>Prepare a test plan</a:t>
          </a:r>
          <a:endParaRPr lang="en-US" dirty="0"/>
        </a:p>
      </dgm:t>
    </dgm:pt>
    <dgm:pt modelId="{4D7BD261-9DC8-4CCA-AC24-F753DBA44E50}" type="parTrans" cxnId="{78CF96FC-599B-4AC9-A8D5-C96C08C9D250}">
      <dgm:prSet/>
      <dgm:spPr/>
      <dgm:t>
        <a:bodyPr/>
        <a:lstStyle/>
        <a:p>
          <a:endParaRPr lang="en-US"/>
        </a:p>
      </dgm:t>
    </dgm:pt>
    <dgm:pt modelId="{FB480FCA-05CB-42AB-B6D3-1820D91ACF24}" type="sibTrans" cxnId="{78CF96FC-599B-4AC9-A8D5-C96C08C9D250}">
      <dgm:prSet/>
      <dgm:spPr/>
      <dgm:t>
        <a:bodyPr/>
        <a:lstStyle/>
        <a:p>
          <a:endParaRPr lang="en-US"/>
        </a:p>
      </dgm:t>
    </dgm:pt>
    <dgm:pt modelId="{2CD1A09C-6397-49EE-966A-7F56FB25FAE7}">
      <dgm:prSet phldrT="[Text]"/>
      <dgm:spPr/>
      <dgm:t>
        <a:bodyPr/>
        <a:lstStyle/>
        <a:p>
          <a:r>
            <a:rPr lang="en-US" dirty="0" smtClean="0"/>
            <a:t>Script Development</a:t>
          </a:r>
          <a:endParaRPr lang="en-US" dirty="0"/>
        </a:p>
      </dgm:t>
    </dgm:pt>
    <dgm:pt modelId="{C5AEB84C-D641-4FC0-A048-2269EC0FC1E5}" type="parTrans" cxnId="{34AE2E8A-6611-450F-B5E9-AC3E5B9D7BDF}">
      <dgm:prSet/>
      <dgm:spPr/>
      <dgm:t>
        <a:bodyPr/>
        <a:lstStyle/>
        <a:p>
          <a:endParaRPr lang="en-US"/>
        </a:p>
      </dgm:t>
    </dgm:pt>
    <dgm:pt modelId="{59EE008C-32C7-48E7-AF05-EAB91E284DE7}" type="sibTrans" cxnId="{34AE2E8A-6611-450F-B5E9-AC3E5B9D7BDF}">
      <dgm:prSet/>
      <dgm:spPr/>
      <dgm:t>
        <a:bodyPr/>
        <a:lstStyle/>
        <a:p>
          <a:endParaRPr lang="en-US"/>
        </a:p>
      </dgm:t>
    </dgm:pt>
    <dgm:pt modelId="{CB640B38-FB48-474D-85B7-938E6F49E088}">
      <dgm:prSet phldrT="[Text]"/>
      <dgm:spPr/>
      <dgm:t>
        <a:bodyPr/>
        <a:lstStyle/>
        <a:p>
          <a:r>
            <a:rPr lang="en-US" dirty="0" smtClean="0"/>
            <a:t>Test Execution (Iterative)</a:t>
          </a:r>
          <a:endParaRPr lang="en-US" dirty="0"/>
        </a:p>
      </dgm:t>
    </dgm:pt>
    <dgm:pt modelId="{31BE0770-1570-4826-A02A-54F85C832E11}" type="parTrans" cxnId="{C128DA25-5D68-4E25-B567-6233328DBE9D}">
      <dgm:prSet/>
      <dgm:spPr/>
      <dgm:t>
        <a:bodyPr/>
        <a:lstStyle/>
        <a:p>
          <a:endParaRPr lang="en-US"/>
        </a:p>
      </dgm:t>
    </dgm:pt>
    <dgm:pt modelId="{A9A47744-3348-4537-A32B-6923EE4301DA}" type="sibTrans" cxnId="{C128DA25-5D68-4E25-B567-6233328DBE9D}">
      <dgm:prSet/>
      <dgm:spPr/>
      <dgm:t>
        <a:bodyPr/>
        <a:lstStyle/>
        <a:p>
          <a:endParaRPr lang="en-US"/>
        </a:p>
      </dgm:t>
    </dgm:pt>
    <dgm:pt modelId="{CD73377E-EDC6-4D3F-B234-CADB5824DFBC}">
      <dgm:prSet phldrT="[Text]"/>
      <dgm:spPr/>
      <dgm:t>
        <a:bodyPr/>
        <a:lstStyle/>
        <a:p>
          <a:r>
            <a:rPr lang="en-US" dirty="0" smtClean="0"/>
            <a:t>Analysis &amp; Reporting</a:t>
          </a:r>
          <a:endParaRPr lang="en-US" dirty="0"/>
        </a:p>
      </dgm:t>
    </dgm:pt>
    <dgm:pt modelId="{88A08F36-31C4-472E-A18A-6343883EDBD1}" type="parTrans" cxnId="{160AE92F-C952-41BB-8320-41E84A0B01D0}">
      <dgm:prSet/>
      <dgm:spPr/>
      <dgm:t>
        <a:bodyPr/>
        <a:lstStyle/>
        <a:p>
          <a:endParaRPr lang="en-US"/>
        </a:p>
      </dgm:t>
    </dgm:pt>
    <dgm:pt modelId="{E840904D-5D3D-43A5-BCD6-334A4C354B6C}" type="sibTrans" cxnId="{160AE92F-C952-41BB-8320-41E84A0B01D0}">
      <dgm:prSet/>
      <dgm:spPr/>
      <dgm:t>
        <a:bodyPr/>
        <a:lstStyle/>
        <a:p>
          <a:endParaRPr lang="en-US"/>
        </a:p>
      </dgm:t>
    </dgm:pt>
    <dgm:pt modelId="{E0C0FB3F-50E3-401A-9A9E-2521A683E2D3}">
      <dgm:prSet phldrT="[Text]"/>
      <dgm:spPr/>
      <dgm:t>
        <a:bodyPr/>
        <a:lstStyle/>
        <a:p>
          <a:r>
            <a:rPr lang="en-US" dirty="0" smtClean="0"/>
            <a:t>Identify Scope</a:t>
          </a:r>
          <a:endParaRPr lang="en-US" dirty="0"/>
        </a:p>
      </dgm:t>
    </dgm:pt>
    <dgm:pt modelId="{77451B13-264A-4D7A-A4E9-476B2BD24967}" type="parTrans" cxnId="{19BD365A-F895-45B5-B1F7-049EB3FB95DD}">
      <dgm:prSet/>
      <dgm:spPr/>
      <dgm:t>
        <a:bodyPr/>
        <a:lstStyle/>
        <a:p>
          <a:endParaRPr lang="en-US"/>
        </a:p>
      </dgm:t>
    </dgm:pt>
    <dgm:pt modelId="{AF2E9740-1A68-4A75-BB91-5F8076CB7F90}" type="sibTrans" cxnId="{19BD365A-F895-45B5-B1F7-049EB3FB95DD}">
      <dgm:prSet/>
      <dgm:spPr/>
      <dgm:t>
        <a:bodyPr/>
        <a:lstStyle/>
        <a:p>
          <a:endParaRPr lang="en-US"/>
        </a:p>
      </dgm:t>
    </dgm:pt>
    <dgm:pt modelId="{694858FB-168D-43BE-8022-ADBB8A501783}">
      <dgm:prSet phldrT="[Text]"/>
      <dgm:spPr/>
      <dgm:t>
        <a:bodyPr/>
        <a:lstStyle/>
        <a:p>
          <a:r>
            <a:rPr lang="en-US" dirty="0" smtClean="0"/>
            <a:t>Identify Schedule</a:t>
          </a:r>
          <a:endParaRPr lang="en-US" dirty="0"/>
        </a:p>
      </dgm:t>
    </dgm:pt>
    <dgm:pt modelId="{64093F07-FAA1-4D6C-A2C7-55467980F325}" type="parTrans" cxnId="{34B589EC-8B3F-47D8-9A73-DD0293C3912D}">
      <dgm:prSet/>
      <dgm:spPr/>
      <dgm:t>
        <a:bodyPr/>
        <a:lstStyle/>
        <a:p>
          <a:endParaRPr lang="en-US"/>
        </a:p>
      </dgm:t>
    </dgm:pt>
    <dgm:pt modelId="{2228B3ED-06C4-4953-8558-095BCDB2A118}" type="sibTrans" cxnId="{34B589EC-8B3F-47D8-9A73-DD0293C3912D}">
      <dgm:prSet/>
      <dgm:spPr/>
      <dgm:t>
        <a:bodyPr/>
        <a:lstStyle/>
        <a:p>
          <a:endParaRPr lang="en-US"/>
        </a:p>
      </dgm:t>
    </dgm:pt>
    <dgm:pt modelId="{D94C9F42-62A3-4033-86B8-30A2DE98F962}">
      <dgm:prSet phldrT="[Text]"/>
      <dgm:spPr/>
      <dgm:t>
        <a:bodyPr/>
        <a:lstStyle/>
        <a:p>
          <a:r>
            <a:rPr lang="en-US" dirty="0" smtClean="0"/>
            <a:t>Proof of concept</a:t>
          </a:r>
          <a:endParaRPr lang="en-US" dirty="0"/>
        </a:p>
      </dgm:t>
    </dgm:pt>
    <dgm:pt modelId="{A6D468DE-5780-45E8-AFA6-76C3E765F288}" type="parTrans" cxnId="{BE7121FC-A07B-4E31-93DD-AB0CA331F4D5}">
      <dgm:prSet/>
      <dgm:spPr/>
      <dgm:t>
        <a:bodyPr/>
        <a:lstStyle/>
        <a:p>
          <a:endParaRPr lang="en-US"/>
        </a:p>
      </dgm:t>
    </dgm:pt>
    <dgm:pt modelId="{7E619FB7-5AF6-4750-ADC8-288211D944A9}" type="sibTrans" cxnId="{BE7121FC-A07B-4E31-93DD-AB0CA331F4D5}">
      <dgm:prSet/>
      <dgm:spPr/>
      <dgm:t>
        <a:bodyPr/>
        <a:lstStyle/>
        <a:p>
          <a:endParaRPr lang="en-US"/>
        </a:p>
      </dgm:t>
    </dgm:pt>
    <dgm:pt modelId="{0C10C416-920D-4944-B60D-F25725630AEC}">
      <dgm:prSet phldrT="[Text]"/>
      <dgm:spPr/>
      <dgm:t>
        <a:bodyPr/>
        <a:lstStyle/>
        <a:p>
          <a:r>
            <a:rPr lang="en-US" dirty="0" smtClean="0"/>
            <a:t>Tools identification</a:t>
          </a:r>
          <a:endParaRPr lang="en-US" dirty="0"/>
        </a:p>
      </dgm:t>
    </dgm:pt>
    <dgm:pt modelId="{5F49D169-BDEA-472E-A1DC-55CED5488992}" type="parTrans" cxnId="{58651CD5-1278-4A63-93BC-FE183E24C238}">
      <dgm:prSet/>
      <dgm:spPr/>
      <dgm:t>
        <a:bodyPr/>
        <a:lstStyle/>
        <a:p>
          <a:endParaRPr lang="en-US"/>
        </a:p>
      </dgm:t>
    </dgm:pt>
    <dgm:pt modelId="{E0DB3C62-2ABF-4110-82FB-0B4D56147BD3}" type="sibTrans" cxnId="{58651CD5-1278-4A63-93BC-FE183E24C238}">
      <dgm:prSet/>
      <dgm:spPr/>
      <dgm:t>
        <a:bodyPr/>
        <a:lstStyle/>
        <a:p>
          <a:endParaRPr lang="en-US"/>
        </a:p>
      </dgm:t>
    </dgm:pt>
    <dgm:pt modelId="{D43BF588-658C-47DD-AF02-87FFF2FF889F}">
      <dgm:prSet phldrT="[Text]"/>
      <dgm:spPr/>
      <dgm:t>
        <a:bodyPr/>
        <a:lstStyle/>
        <a:p>
          <a:r>
            <a:rPr lang="en-US" dirty="0" smtClean="0"/>
            <a:t>Identify test environment</a:t>
          </a:r>
          <a:endParaRPr lang="en-US" dirty="0"/>
        </a:p>
      </dgm:t>
    </dgm:pt>
    <dgm:pt modelId="{C2718655-7CCF-4F98-B6EB-861746634A19}" type="parTrans" cxnId="{0E24646B-C4E5-41B4-8092-9E3953992C09}">
      <dgm:prSet/>
      <dgm:spPr/>
      <dgm:t>
        <a:bodyPr/>
        <a:lstStyle/>
        <a:p>
          <a:endParaRPr lang="en-US"/>
        </a:p>
      </dgm:t>
    </dgm:pt>
    <dgm:pt modelId="{1318DC73-6990-494E-955F-C15BE8FA1D4F}" type="sibTrans" cxnId="{0E24646B-C4E5-41B4-8092-9E3953992C09}">
      <dgm:prSet/>
      <dgm:spPr/>
      <dgm:t>
        <a:bodyPr/>
        <a:lstStyle/>
        <a:p>
          <a:endParaRPr lang="en-US"/>
        </a:p>
      </dgm:t>
    </dgm:pt>
    <dgm:pt modelId="{68318118-B32B-45AD-A1B6-A1F98F13F051}">
      <dgm:prSet phldrT="[Text]"/>
      <dgm:spPr/>
      <dgm:t>
        <a:bodyPr/>
        <a:lstStyle/>
        <a:p>
          <a:r>
            <a:rPr lang="en-US" dirty="0" smtClean="0"/>
            <a:t>Agreement with Developer, DBA, Functional SPOCs</a:t>
          </a:r>
          <a:endParaRPr lang="en-US" dirty="0"/>
        </a:p>
      </dgm:t>
    </dgm:pt>
    <dgm:pt modelId="{430B34AF-9C1E-4140-BC90-43AC3C511D1D}" type="parTrans" cxnId="{E574F743-EF7F-4655-A0D7-7B29F6B79DC4}">
      <dgm:prSet/>
      <dgm:spPr/>
      <dgm:t>
        <a:bodyPr/>
        <a:lstStyle/>
        <a:p>
          <a:endParaRPr lang="en-US"/>
        </a:p>
      </dgm:t>
    </dgm:pt>
    <dgm:pt modelId="{66B678A2-FCFD-4B88-8381-A8969E0AA3E8}" type="sibTrans" cxnId="{E574F743-EF7F-4655-A0D7-7B29F6B79DC4}">
      <dgm:prSet/>
      <dgm:spPr/>
      <dgm:t>
        <a:bodyPr/>
        <a:lstStyle/>
        <a:p>
          <a:endParaRPr lang="en-US"/>
        </a:p>
      </dgm:t>
    </dgm:pt>
    <dgm:pt modelId="{2CAAE884-46BE-4899-B2A5-53668B8B5076}">
      <dgm:prSet phldrT="[Text]"/>
      <dgm:spPr/>
      <dgm:t>
        <a:bodyPr/>
        <a:lstStyle/>
        <a:p>
          <a:r>
            <a:rPr lang="en-US" dirty="0" smtClean="0"/>
            <a:t>Record a Script</a:t>
          </a:r>
          <a:endParaRPr lang="en-US" dirty="0"/>
        </a:p>
      </dgm:t>
    </dgm:pt>
    <dgm:pt modelId="{B6CF34BB-F5BB-4A41-BAAA-25DADD7DF0C9}" type="parTrans" cxnId="{0AFB3F4A-AD00-419A-955D-D16A4B279049}">
      <dgm:prSet/>
      <dgm:spPr/>
      <dgm:t>
        <a:bodyPr/>
        <a:lstStyle/>
        <a:p>
          <a:endParaRPr lang="en-US"/>
        </a:p>
      </dgm:t>
    </dgm:pt>
    <dgm:pt modelId="{CF21FC4E-2A0E-4616-A441-6828ACA9553C}" type="sibTrans" cxnId="{0AFB3F4A-AD00-419A-955D-D16A4B279049}">
      <dgm:prSet/>
      <dgm:spPr/>
      <dgm:t>
        <a:bodyPr/>
        <a:lstStyle/>
        <a:p>
          <a:endParaRPr lang="en-US"/>
        </a:p>
      </dgm:t>
    </dgm:pt>
    <dgm:pt modelId="{6587E3DA-6BFF-43C7-9259-DB30D606741B}">
      <dgm:prSet phldrT="[Text]"/>
      <dgm:spPr/>
      <dgm:t>
        <a:bodyPr/>
        <a:lstStyle/>
        <a:p>
          <a:r>
            <a:rPr lang="en-US" dirty="0" smtClean="0"/>
            <a:t>Generalize Scripts</a:t>
          </a:r>
          <a:endParaRPr lang="en-US" dirty="0"/>
        </a:p>
      </dgm:t>
    </dgm:pt>
    <dgm:pt modelId="{C5338D9F-BF1A-459D-BDC1-887AE793793D}" type="parTrans" cxnId="{5F666E2A-62A8-43BD-9AE9-C97C362046B1}">
      <dgm:prSet/>
      <dgm:spPr/>
      <dgm:t>
        <a:bodyPr/>
        <a:lstStyle/>
        <a:p>
          <a:endParaRPr lang="en-US"/>
        </a:p>
      </dgm:t>
    </dgm:pt>
    <dgm:pt modelId="{2C00C934-3A3D-4491-8650-2DEDF3BC1FC6}" type="sibTrans" cxnId="{5F666E2A-62A8-43BD-9AE9-C97C362046B1}">
      <dgm:prSet/>
      <dgm:spPr/>
      <dgm:t>
        <a:bodyPr/>
        <a:lstStyle/>
        <a:p>
          <a:endParaRPr lang="en-US"/>
        </a:p>
      </dgm:t>
    </dgm:pt>
    <dgm:pt modelId="{E5264B71-69EB-4C43-A43C-8ED6E2F881BD}">
      <dgm:prSet phldrT="[Text]"/>
      <dgm:spPr/>
      <dgm:t>
        <a:bodyPr/>
        <a:lstStyle/>
        <a:p>
          <a:r>
            <a:rPr lang="en-US" dirty="0" smtClean="0"/>
            <a:t>Smoke Test Executions</a:t>
          </a:r>
          <a:endParaRPr lang="en-US" dirty="0"/>
        </a:p>
      </dgm:t>
    </dgm:pt>
    <dgm:pt modelId="{6A8CD3F0-AA2D-421B-A3FD-3DA945EBFC36}" type="parTrans" cxnId="{ADCB50D7-C4A9-4DC4-88E5-E5C484F7CD20}">
      <dgm:prSet/>
      <dgm:spPr/>
      <dgm:t>
        <a:bodyPr/>
        <a:lstStyle/>
        <a:p>
          <a:endParaRPr lang="en-US"/>
        </a:p>
      </dgm:t>
    </dgm:pt>
    <dgm:pt modelId="{E9CB20D3-4DC1-4955-BF46-CF28DA809F4B}" type="sibTrans" cxnId="{ADCB50D7-C4A9-4DC4-88E5-E5C484F7CD20}">
      <dgm:prSet/>
      <dgm:spPr/>
      <dgm:t>
        <a:bodyPr/>
        <a:lstStyle/>
        <a:p>
          <a:endParaRPr lang="en-US"/>
        </a:p>
      </dgm:t>
    </dgm:pt>
    <dgm:pt modelId="{F953DAA5-4F7F-4F7F-8CD4-A5C3A1A9BF48}">
      <dgm:prSet phldrT="[Text]"/>
      <dgm:spPr/>
      <dgm:t>
        <a:bodyPr/>
        <a:lstStyle/>
        <a:p>
          <a:r>
            <a:rPr lang="en-US" dirty="0" smtClean="0"/>
            <a:t>Execute the tests</a:t>
          </a:r>
          <a:endParaRPr lang="en-US" dirty="0"/>
        </a:p>
      </dgm:t>
    </dgm:pt>
    <dgm:pt modelId="{4684DA6A-9582-4D15-B6BB-55B52F5FA28F}" type="parTrans" cxnId="{88317FEC-DCA9-49B2-8E1A-FB34F05E0FC7}">
      <dgm:prSet/>
      <dgm:spPr/>
      <dgm:t>
        <a:bodyPr/>
        <a:lstStyle/>
        <a:p>
          <a:endParaRPr lang="en-US"/>
        </a:p>
      </dgm:t>
    </dgm:pt>
    <dgm:pt modelId="{5F8940A9-5F1E-48E9-A5ED-801B33B80BEC}" type="sibTrans" cxnId="{88317FEC-DCA9-49B2-8E1A-FB34F05E0FC7}">
      <dgm:prSet/>
      <dgm:spPr/>
      <dgm:t>
        <a:bodyPr/>
        <a:lstStyle/>
        <a:p>
          <a:endParaRPr lang="en-US"/>
        </a:p>
      </dgm:t>
    </dgm:pt>
    <dgm:pt modelId="{A0BBC625-2999-4D3F-BD1C-B5408321DAD3}">
      <dgm:prSet phldrT="[Text]"/>
      <dgm:spPr/>
      <dgm:t>
        <a:bodyPr/>
        <a:lstStyle/>
        <a:p>
          <a:r>
            <a:rPr lang="en-US" dirty="0" smtClean="0"/>
            <a:t>Identify performance bottleneck &amp; retest it</a:t>
          </a:r>
          <a:endParaRPr lang="en-US" dirty="0"/>
        </a:p>
      </dgm:t>
    </dgm:pt>
    <dgm:pt modelId="{03CCA735-D89E-4DCE-B379-B32B4A587A80}" type="parTrans" cxnId="{F6AA1B57-2AA9-4075-8B8A-E1968FD2A0AC}">
      <dgm:prSet/>
      <dgm:spPr/>
      <dgm:t>
        <a:bodyPr/>
        <a:lstStyle/>
        <a:p>
          <a:endParaRPr lang="en-US"/>
        </a:p>
      </dgm:t>
    </dgm:pt>
    <dgm:pt modelId="{418D2058-F9D1-4B73-BCDD-0687C48FE00A}" type="sibTrans" cxnId="{F6AA1B57-2AA9-4075-8B8A-E1968FD2A0AC}">
      <dgm:prSet/>
      <dgm:spPr/>
      <dgm:t>
        <a:bodyPr/>
        <a:lstStyle/>
        <a:p>
          <a:endParaRPr lang="en-US"/>
        </a:p>
      </dgm:t>
    </dgm:pt>
    <dgm:pt modelId="{76A0E42D-8D6C-4BE8-B9FD-7CD7AC7BB4CA}">
      <dgm:prSet phldrT="[Text]"/>
      <dgm:spPr/>
      <dgm:t>
        <a:bodyPr/>
        <a:lstStyle/>
        <a:p>
          <a:r>
            <a:rPr lang="en-US" dirty="0" smtClean="0"/>
            <a:t>Prepare a final report</a:t>
          </a:r>
          <a:endParaRPr lang="en-US" dirty="0"/>
        </a:p>
      </dgm:t>
    </dgm:pt>
    <dgm:pt modelId="{8F4F3764-D5CE-4AC7-86FD-57F385B92714}" type="parTrans" cxnId="{D4816BB8-6923-45AE-BD2B-B1EEE14AEA5B}">
      <dgm:prSet/>
      <dgm:spPr/>
      <dgm:t>
        <a:bodyPr/>
        <a:lstStyle/>
        <a:p>
          <a:endParaRPr lang="en-US"/>
        </a:p>
      </dgm:t>
    </dgm:pt>
    <dgm:pt modelId="{55202DF4-348F-45FF-9DD8-262DBEFDE121}" type="sibTrans" cxnId="{D4816BB8-6923-45AE-BD2B-B1EEE14AEA5B}">
      <dgm:prSet/>
      <dgm:spPr/>
      <dgm:t>
        <a:bodyPr/>
        <a:lstStyle/>
        <a:p>
          <a:endParaRPr lang="en-US"/>
        </a:p>
      </dgm:t>
    </dgm:pt>
    <dgm:pt modelId="{B63FAB2B-5EA9-4D43-8A4B-6B0328D301DC}">
      <dgm:prSet phldrT="[Text]"/>
      <dgm:spPr/>
      <dgm:t>
        <a:bodyPr/>
        <a:lstStyle/>
        <a:p>
          <a:r>
            <a:rPr lang="en-US" dirty="0" smtClean="0"/>
            <a:t>Suggestions and future planning</a:t>
          </a:r>
          <a:endParaRPr lang="en-US" dirty="0"/>
        </a:p>
      </dgm:t>
    </dgm:pt>
    <dgm:pt modelId="{D458B920-47EE-48E4-A280-6478F9B95981}" type="parTrans" cxnId="{93C1F94F-9BD2-41F5-9574-AE3DA0C6F25C}">
      <dgm:prSet/>
      <dgm:spPr/>
      <dgm:t>
        <a:bodyPr/>
        <a:lstStyle/>
        <a:p>
          <a:endParaRPr lang="en-US"/>
        </a:p>
      </dgm:t>
    </dgm:pt>
    <dgm:pt modelId="{DA117E29-6D7E-413D-92FF-AD5B3463FD16}" type="sibTrans" cxnId="{93C1F94F-9BD2-41F5-9574-AE3DA0C6F25C}">
      <dgm:prSet/>
      <dgm:spPr/>
      <dgm:t>
        <a:bodyPr/>
        <a:lstStyle/>
        <a:p>
          <a:endParaRPr lang="en-US"/>
        </a:p>
      </dgm:t>
    </dgm:pt>
    <dgm:pt modelId="{31739575-9B93-40AD-8036-7CD7457B67C2}" type="pres">
      <dgm:prSet presAssocID="{A98FEDE1-62A7-452D-8741-AD8718FAAC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1D6342-5832-4DF4-A555-9815B7CAD717}" type="pres">
      <dgm:prSet presAssocID="{F5504346-52CE-44F6-A729-CAB675810FE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3283B-8F1C-460C-86D9-55CC86C2F7CA}" type="pres">
      <dgm:prSet presAssocID="{F5504346-52CE-44F6-A729-CAB675810FED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2AC20-17A9-457A-8463-3432ED19F947}" type="pres">
      <dgm:prSet presAssocID="{AED24D30-B8FB-40A9-BA67-CB23045A066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594D6-6BDF-4081-B526-CD60B0FA655B}" type="pres">
      <dgm:prSet presAssocID="{AED24D30-B8FB-40A9-BA67-CB23045A0665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87ABD-4BB2-4B24-9774-712300A7E60A}" type="pres">
      <dgm:prSet presAssocID="{2CD1A09C-6397-49EE-966A-7F56FB25FAE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BA3EF-7B44-467C-901A-E1031999F269}" type="pres">
      <dgm:prSet presAssocID="{2CD1A09C-6397-49EE-966A-7F56FB25FAE7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6802D-6626-4D78-BFDD-BE1A00105443}" type="pres">
      <dgm:prSet presAssocID="{CB640B38-FB48-474D-85B7-938E6F49E08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5055-DF99-4898-B094-88695AC140C4}" type="pres">
      <dgm:prSet presAssocID="{CB640B38-FB48-474D-85B7-938E6F49E088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F647-AF4C-49C3-9368-B93AF33F80F3}" type="pres">
      <dgm:prSet presAssocID="{CD73377E-EDC6-4D3F-B234-CADB5824DFB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A57AB-7E59-478B-BA4D-8012EAD9A613}" type="pres">
      <dgm:prSet presAssocID="{CD73377E-EDC6-4D3F-B234-CADB5824DFB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D6CA14-1654-4576-A797-803A9418C917}" type="presOf" srcId="{E5264B71-69EB-4C43-A43C-8ED6E2F881BD}" destId="{339BA3EF-7B44-467C-901A-E1031999F269}" srcOrd="0" destOrd="2" presId="urn:microsoft.com/office/officeart/2005/8/layout/vList2"/>
    <dgm:cxn modelId="{0E24646B-C4E5-41B4-8092-9E3953992C09}" srcId="{AED24D30-B8FB-40A9-BA67-CB23045A0665}" destId="{D43BF588-658C-47DD-AF02-87FFF2FF889F}" srcOrd="1" destOrd="0" parTransId="{C2718655-7CCF-4F98-B6EB-861746634A19}" sibTransId="{1318DC73-6990-494E-955F-C15BE8FA1D4F}"/>
    <dgm:cxn modelId="{D4816BB8-6923-45AE-BD2B-B1EEE14AEA5B}" srcId="{CD73377E-EDC6-4D3F-B234-CADB5824DFBC}" destId="{76A0E42D-8D6C-4BE8-B9FD-7CD7AC7BB4CA}" srcOrd="0" destOrd="0" parTransId="{8F4F3764-D5CE-4AC7-86FD-57F385B92714}" sibTransId="{55202DF4-348F-45FF-9DD8-262DBEFDE121}"/>
    <dgm:cxn modelId="{3938CF38-524B-4B62-8013-41B1C037D412}" type="presOf" srcId="{2CAAE884-46BE-4899-B2A5-53668B8B5076}" destId="{339BA3EF-7B44-467C-901A-E1031999F269}" srcOrd="0" destOrd="0" presId="urn:microsoft.com/office/officeart/2005/8/layout/vList2"/>
    <dgm:cxn modelId="{58651CD5-1278-4A63-93BC-FE183E24C238}" srcId="{F5504346-52CE-44F6-A729-CAB675810FED}" destId="{0C10C416-920D-4944-B60D-F25725630AEC}" srcOrd="4" destOrd="0" parTransId="{5F49D169-BDEA-472E-A1DC-55CED5488992}" sibTransId="{E0DB3C62-2ABF-4110-82FB-0B4D56147BD3}"/>
    <dgm:cxn modelId="{5F666E2A-62A8-43BD-9AE9-C97C362046B1}" srcId="{2CD1A09C-6397-49EE-966A-7F56FB25FAE7}" destId="{6587E3DA-6BFF-43C7-9259-DB30D606741B}" srcOrd="1" destOrd="0" parTransId="{C5338D9F-BF1A-459D-BDC1-887AE793793D}" sibTransId="{2C00C934-3A3D-4491-8650-2DEDF3BC1FC6}"/>
    <dgm:cxn modelId="{93C1F94F-9BD2-41F5-9574-AE3DA0C6F25C}" srcId="{CD73377E-EDC6-4D3F-B234-CADB5824DFBC}" destId="{B63FAB2B-5EA9-4D43-8A4B-6B0328D301DC}" srcOrd="1" destOrd="0" parTransId="{D458B920-47EE-48E4-A280-6478F9B95981}" sibTransId="{DA117E29-6D7E-413D-92FF-AD5B3463FD16}"/>
    <dgm:cxn modelId="{160AE92F-C952-41BB-8320-41E84A0B01D0}" srcId="{A98FEDE1-62A7-452D-8741-AD8718FAAC1F}" destId="{CD73377E-EDC6-4D3F-B234-CADB5824DFBC}" srcOrd="4" destOrd="0" parTransId="{88A08F36-31C4-472E-A18A-6343883EDBD1}" sibTransId="{E840904D-5D3D-43A5-BCD6-334A4C354B6C}"/>
    <dgm:cxn modelId="{78CF96FC-599B-4AC9-A8D5-C96C08C9D250}" srcId="{AED24D30-B8FB-40A9-BA67-CB23045A0665}" destId="{862917DB-8C14-4D34-8839-BFDEE21548EB}" srcOrd="0" destOrd="0" parTransId="{4D7BD261-9DC8-4CCA-AC24-F753DBA44E50}" sibTransId="{FB480FCA-05CB-42AB-B6D3-1820D91ACF24}"/>
    <dgm:cxn modelId="{630894F5-8A53-4B0E-9CBC-04D0EBD9EFE7}" type="presOf" srcId="{76A0E42D-8D6C-4BE8-B9FD-7CD7AC7BB4CA}" destId="{555A57AB-7E59-478B-BA4D-8012EAD9A613}" srcOrd="0" destOrd="0" presId="urn:microsoft.com/office/officeart/2005/8/layout/vList2"/>
    <dgm:cxn modelId="{19BD365A-F895-45B5-B1F7-049EB3FB95DD}" srcId="{F5504346-52CE-44F6-A729-CAB675810FED}" destId="{E0C0FB3F-50E3-401A-9A9E-2521A683E2D3}" srcOrd="1" destOrd="0" parTransId="{77451B13-264A-4D7A-A4E9-476B2BD24967}" sibTransId="{AF2E9740-1A68-4A75-BB91-5F8076CB7F90}"/>
    <dgm:cxn modelId="{ADCB50D7-C4A9-4DC4-88E5-E5C484F7CD20}" srcId="{2CD1A09C-6397-49EE-966A-7F56FB25FAE7}" destId="{E5264B71-69EB-4C43-A43C-8ED6E2F881BD}" srcOrd="2" destOrd="0" parTransId="{6A8CD3F0-AA2D-421B-A3FD-3DA945EBFC36}" sibTransId="{E9CB20D3-4DC1-4955-BF46-CF28DA809F4B}"/>
    <dgm:cxn modelId="{DFB65591-9D48-4ADE-AE48-72C4D434B4D3}" type="presOf" srcId="{CD73377E-EDC6-4D3F-B234-CADB5824DFBC}" destId="{238BF647-AF4C-49C3-9368-B93AF33F80F3}" srcOrd="0" destOrd="0" presId="urn:microsoft.com/office/officeart/2005/8/layout/vList2"/>
    <dgm:cxn modelId="{B0ECA840-7217-4CCB-9832-D4E6AEE11B8B}" type="presOf" srcId="{862917DB-8C14-4D34-8839-BFDEE21548EB}" destId="{F2F594D6-6BDF-4081-B526-CD60B0FA655B}" srcOrd="0" destOrd="0" presId="urn:microsoft.com/office/officeart/2005/8/layout/vList2"/>
    <dgm:cxn modelId="{88317FEC-DCA9-49B2-8E1A-FB34F05E0FC7}" srcId="{CB640B38-FB48-474D-85B7-938E6F49E088}" destId="{F953DAA5-4F7F-4F7F-8CD4-A5C3A1A9BF48}" srcOrd="0" destOrd="0" parTransId="{4684DA6A-9582-4D15-B6BB-55B52F5FA28F}" sibTransId="{5F8940A9-5F1E-48E9-A5ED-801B33B80BEC}"/>
    <dgm:cxn modelId="{34B589EC-8B3F-47D8-9A73-DD0293C3912D}" srcId="{F5504346-52CE-44F6-A729-CAB675810FED}" destId="{694858FB-168D-43BE-8022-ADBB8A501783}" srcOrd="2" destOrd="0" parTransId="{64093F07-FAA1-4D6C-A2C7-55467980F325}" sibTransId="{2228B3ED-06C4-4953-8558-095BCDB2A118}"/>
    <dgm:cxn modelId="{086FFC72-4A18-4C7D-8232-ECDA6AABF544}" type="presOf" srcId="{AED24D30-B8FB-40A9-BA67-CB23045A0665}" destId="{6FF2AC20-17A9-457A-8463-3432ED19F947}" srcOrd="0" destOrd="0" presId="urn:microsoft.com/office/officeart/2005/8/layout/vList2"/>
    <dgm:cxn modelId="{9FB618EE-CD36-49FA-8957-2D060AE2D031}" type="presOf" srcId="{A98FEDE1-62A7-452D-8741-AD8718FAAC1F}" destId="{31739575-9B93-40AD-8036-7CD7457B67C2}" srcOrd="0" destOrd="0" presId="urn:microsoft.com/office/officeart/2005/8/layout/vList2"/>
    <dgm:cxn modelId="{0D1FFE33-163F-4EC9-9FA1-8C9C7EC32FB3}" type="presOf" srcId="{0C10C416-920D-4944-B60D-F25725630AEC}" destId="{7DE3283B-8F1C-460C-86D9-55CC86C2F7CA}" srcOrd="0" destOrd="4" presId="urn:microsoft.com/office/officeart/2005/8/layout/vList2"/>
    <dgm:cxn modelId="{E7125CA5-6D78-4E8A-8713-700FB29AC6E5}" type="presOf" srcId="{D43BF588-658C-47DD-AF02-87FFF2FF889F}" destId="{F2F594D6-6BDF-4081-B526-CD60B0FA655B}" srcOrd="0" destOrd="1" presId="urn:microsoft.com/office/officeart/2005/8/layout/vList2"/>
    <dgm:cxn modelId="{410D4A03-E0D7-4BF4-8C4D-95AE0C8BC6EF}" type="presOf" srcId="{2CD1A09C-6397-49EE-966A-7F56FB25FAE7}" destId="{BB387ABD-4BB2-4B24-9774-712300A7E60A}" srcOrd="0" destOrd="0" presId="urn:microsoft.com/office/officeart/2005/8/layout/vList2"/>
    <dgm:cxn modelId="{E574F743-EF7F-4655-A0D7-7B29F6B79DC4}" srcId="{AED24D30-B8FB-40A9-BA67-CB23045A0665}" destId="{68318118-B32B-45AD-A1B6-A1F98F13F051}" srcOrd="2" destOrd="0" parTransId="{430B34AF-9C1E-4140-BC90-43AC3C511D1D}" sibTransId="{66B678A2-FCFD-4B88-8381-A8969E0AA3E8}"/>
    <dgm:cxn modelId="{BE7121FC-A07B-4E31-93DD-AB0CA331F4D5}" srcId="{F5504346-52CE-44F6-A729-CAB675810FED}" destId="{D94C9F42-62A3-4033-86B8-30A2DE98F962}" srcOrd="3" destOrd="0" parTransId="{A6D468DE-5780-45E8-AFA6-76C3E765F288}" sibTransId="{7E619FB7-5AF6-4750-ADC8-288211D944A9}"/>
    <dgm:cxn modelId="{AC35A72E-25D0-4841-9E16-81BBA6BB52B3}" type="presOf" srcId="{6587E3DA-6BFF-43C7-9259-DB30D606741B}" destId="{339BA3EF-7B44-467C-901A-E1031999F269}" srcOrd="0" destOrd="1" presId="urn:microsoft.com/office/officeart/2005/8/layout/vList2"/>
    <dgm:cxn modelId="{34AE2E8A-6611-450F-B5E9-AC3E5B9D7BDF}" srcId="{A98FEDE1-62A7-452D-8741-AD8718FAAC1F}" destId="{2CD1A09C-6397-49EE-966A-7F56FB25FAE7}" srcOrd="2" destOrd="0" parTransId="{C5AEB84C-D641-4FC0-A048-2269EC0FC1E5}" sibTransId="{59EE008C-32C7-48E7-AF05-EAB91E284DE7}"/>
    <dgm:cxn modelId="{F98DB034-2FFD-41F0-ABE8-05AEACAD8437}" type="presOf" srcId="{D94C9F42-62A3-4033-86B8-30A2DE98F962}" destId="{7DE3283B-8F1C-460C-86D9-55CC86C2F7CA}" srcOrd="0" destOrd="3" presId="urn:microsoft.com/office/officeart/2005/8/layout/vList2"/>
    <dgm:cxn modelId="{F6AA1B57-2AA9-4075-8B8A-E1968FD2A0AC}" srcId="{CB640B38-FB48-474D-85B7-938E6F49E088}" destId="{A0BBC625-2999-4D3F-BD1C-B5408321DAD3}" srcOrd="1" destOrd="0" parTransId="{03CCA735-D89E-4DCE-B379-B32B4A587A80}" sibTransId="{418D2058-F9D1-4B73-BCDD-0687C48FE00A}"/>
    <dgm:cxn modelId="{115558D4-051A-40E2-8D73-1B0DC9FB1EBC}" type="presOf" srcId="{6BF5EE0E-787C-42A9-8BA9-58FC214EC48A}" destId="{7DE3283B-8F1C-460C-86D9-55CC86C2F7CA}" srcOrd="0" destOrd="0" presId="urn:microsoft.com/office/officeart/2005/8/layout/vList2"/>
    <dgm:cxn modelId="{00DF05EB-77C9-4D2D-9014-DC9168449813}" srcId="{A98FEDE1-62A7-452D-8741-AD8718FAAC1F}" destId="{AED24D30-B8FB-40A9-BA67-CB23045A0665}" srcOrd="1" destOrd="0" parTransId="{30B672D7-C27C-48E8-AAF4-4B7CE745EB3F}" sibTransId="{503EAA21-1A87-4FF3-8CFE-6419759F3128}"/>
    <dgm:cxn modelId="{D06176EB-B615-45C4-83EB-A3ABBD800197}" srcId="{A98FEDE1-62A7-452D-8741-AD8718FAAC1F}" destId="{F5504346-52CE-44F6-A729-CAB675810FED}" srcOrd="0" destOrd="0" parTransId="{7A1DC23A-5C4B-4CE1-8379-B03D849262BE}" sibTransId="{FB640A07-EB77-40B9-A052-3D608660615F}"/>
    <dgm:cxn modelId="{74F7D1D7-8BD1-4528-A56D-1B6EB8865EEC}" type="presOf" srcId="{B63FAB2B-5EA9-4D43-8A4B-6B0328D301DC}" destId="{555A57AB-7E59-478B-BA4D-8012EAD9A613}" srcOrd="0" destOrd="1" presId="urn:microsoft.com/office/officeart/2005/8/layout/vList2"/>
    <dgm:cxn modelId="{CAED9452-792E-4EDC-84CF-F3D3816C5841}" type="presOf" srcId="{CB640B38-FB48-474D-85B7-938E6F49E088}" destId="{AEE6802D-6626-4D78-BFDD-BE1A00105443}" srcOrd="0" destOrd="0" presId="urn:microsoft.com/office/officeart/2005/8/layout/vList2"/>
    <dgm:cxn modelId="{5539C269-CCF5-46C4-8FBC-06CD91D32925}" type="presOf" srcId="{694858FB-168D-43BE-8022-ADBB8A501783}" destId="{7DE3283B-8F1C-460C-86D9-55CC86C2F7CA}" srcOrd="0" destOrd="2" presId="urn:microsoft.com/office/officeart/2005/8/layout/vList2"/>
    <dgm:cxn modelId="{3930234C-BD1F-4DDA-A3D3-436379A63CE2}" type="presOf" srcId="{A0BBC625-2999-4D3F-BD1C-B5408321DAD3}" destId="{8DFF5055-DF99-4898-B094-88695AC140C4}" srcOrd="0" destOrd="1" presId="urn:microsoft.com/office/officeart/2005/8/layout/vList2"/>
    <dgm:cxn modelId="{BEE89102-60B5-4520-92BF-9C05AE233282}" type="presOf" srcId="{F5504346-52CE-44F6-A729-CAB675810FED}" destId="{BF1D6342-5832-4DF4-A555-9815B7CAD717}" srcOrd="0" destOrd="0" presId="urn:microsoft.com/office/officeart/2005/8/layout/vList2"/>
    <dgm:cxn modelId="{A1792801-4A00-4216-A034-3D7D2B28943D}" srcId="{F5504346-52CE-44F6-A729-CAB675810FED}" destId="{6BF5EE0E-787C-42A9-8BA9-58FC214EC48A}" srcOrd="0" destOrd="0" parTransId="{C574189B-C4F4-43AB-9D1C-2939F99B1C31}" sibTransId="{F5A9F9B2-BF66-4D47-B204-E139B168980C}"/>
    <dgm:cxn modelId="{5B1283AE-97B5-4DC7-BFDD-FFA13E6CFC0E}" type="presOf" srcId="{F953DAA5-4F7F-4F7F-8CD4-A5C3A1A9BF48}" destId="{8DFF5055-DF99-4898-B094-88695AC140C4}" srcOrd="0" destOrd="0" presId="urn:microsoft.com/office/officeart/2005/8/layout/vList2"/>
    <dgm:cxn modelId="{C128DA25-5D68-4E25-B567-6233328DBE9D}" srcId="{A98FEDE1-62A7-452D-8741-AD8718FAAC1F}" destId="{CB640B38-FB48-474D-85B7-938E6F49E088}" srcOrd="3" destOrd="0" parTransId="{31BE0770-1570-4826-A02A-54F85C832E11}" sibTransId="{A9A47744-3348-4537-A32B-6923EE4301DA}"/>
    <dgm:cxn modelId="{BE22EE4F-3340-4EF8-BF03-B5FA97C3687B}" type="presOf" srcId="{68318118-B32B-45AD-A1B6-A1F98F13F051}" destId="{F2F594D6-6BDF-4081-B526-CD60B0FA655B}" srcOrd="0" destOrd="2" presId="urn:microsoft.com/office/officeart/2005/8/layout/vList2"/>
    <dgm:cxn modelId="{0B057EAB-0DC8-40C7-9B28-815772BAFA31}" type="presOf" srcId="{E0C0FB3F-50E3-401A-9A9E-2521A683E2D3}" destId="{7DE3283B-8F1C-460C-86D9-55CC86C2F7CA}" srcOrd="0" destOrd="1" presId="urn:microsoft.com/office/officeart/2005/8/layout/vList2"/>
    <dgm:cxn modelId="{0AFB3F4A-AD00-419A-955D-D16A4B279049}" srcId="{2CD1A09C-6397-49EE-966A-7F56FB25FAE7}" destId="{2CAAE884-46BE-4899-B2A5-53668B8B5076}" srcOrd="0" destOrd="0" parTransId="{B6CF34BB-F5BB-4A41-BAAA-25DADD7DF0C9}" sibTransId="{CF21FC4E-2A0E-4616-A441-6828ACA9553C}"/>
    <dgm:cxn modelId="{A1358855-C9B0-4946-A509-4E16BB889ADD}" type="presParOf" srcId="{31739575-9B93-40AD-8036-7CD7457B67C2}" destId="{BF1D6342-5832-4DF4-A555-9815B7CAD717}" srcOrd="0" destOrd="0" presId="urn:microsoft.com/office/officeart/2005/8/layout/vList2"/>
    <dgm:cxn modelId="{F1644645-059A-4AE5-A975-A0F5A9EAA617}" type="presParOf" srcId="{31739575-9B93-40AD-8036-7CD7457B67C2}" destId="{7DE3283B-8F1C-460C-86D9-55CC86C2F7CA}" srcOrd="1" destOrd="0" presId="urn:microsoft.com/office/officeart/2005/8/layout/vList2"/>
    <dgm:cxn modelId="{D7A1889F-6BD0-4EBC-8FA4-2B7F504931AD}" type="presParOf" srcId="{31739575-9B93-40AD-8036-7CD7457B67C2}" destId="{6FF2AC20-17A9-457A-8463-3432ED19F947}" srcOrd="2" destOrd="0" presId="urn:microsoft.com/office/officeart/2005/8/layout/vList2"/>
    <dgm:cxn modelId="{FFB43A22-3471-46BB-BE4D-76DC554DB308}" type="presParOf" srcId="{31739575-9B93-40AD-8036-7CD7457B67C2}" destId="{F2F594D6-6BDF-4081-B526-CD60B0FA655B}" srcOrd="3" destOrd="0" presId="urn:microsoft.com/office/officeart/2005/8/layout/vList2"/>
    <dgm:cxn modelId="{081C2EC4-8F5A-4DA5-92F8-0E7599CC79D3}" type="presParOf" srcId="{31739575-9B93-40AD-8036-7CD7457B67C2}" destId="{BB387ABD-4BB2-4B24-9774-712300A7E60A}" srcOrd="4" destOrd="0" presId="urn:microsoft.com/office/officeart/2005/8/layout/vList2"/>
    <dgm:cxn modelId="{BCA87B6B-C731-4442-B803-BBB3ACC07AAE}" type="presParOf" srcId="{31739575-9B93-40AD-8036-7CD7457B67C2}" destId="{339BA3EF-7B44-467C-901A-E1031999F269}" srcOrd="5" destOrd="0" presId="urn:microsoft.com/office/officeart/2005/8/layout/vList2"/>
    <dgm:cxn modelId="{AC970574-D826-4A3A-A47E-0B58B141E325}" type="presParOf" srcId="{31739575-9B93-40AD-8036-7CD7457B67C2}" destId="{AEE6802D-6626-4D78-BFDD-BE1A00105443}" srcOrd="6" destOrd="0" presId="urn:microsoft.com/office/officeart/2005/8/layout/vList2"/>
    <dgm:cxn modelId="{94E21B4E-07CB-41B2-9C60-ADDE7CE3AE3E}" type="presParOf" srcId="{31739575-9B93-40AD-8036-7CD7457B67C2}" destId="{8DFF5055-DF99-4898-B094-88695AC140C4}" srcOrd="7" destOrd="0" presId="urn:microsoft.com/office/officeart/2005/8/layout/vList2"/>
    <dgm:cxn modelId="{764C9BBC-34A8-4858-8B88-CE36B95AA74B}" type="presParOf" srcId="{31739575-9B93-40AD-8036-7CD7457B67C2}" destId="{238BF647-AF4C-49C3-9368-B93AF33F80F3}" srcOrd="8" destOrd="0" presId="urn:microsoft.com/office/officeart/2005/8/layout/vList2"/>
    <dgm:cxn modelId="{1D9C569F-0868-4858-99D8-B56BCA4C9C0D}" type="presParOf" srcId="{31739575-9B93-40AD-8036-7CD7457B67C2}" destId="{555A57AB-7E59-478B-BA4D-8012EAD9A61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C4086E-1071-4352-B05D-3F9D70708C43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13CB153-D1D0-45FC-BFCB-15A568B5E754}">
      <dgm:prSet phldrT="[Text]"/>
      <dgm:spPr/>
      <dgm:t>
        <a:bodyPr/>
        <a:lstStyle/>
        <a:p>
          <a:r>
            <a:rPr lang="en-US" b="1" dirty="0" smtClean="0"/>
            <a:t>Develop requirement or Scope of document</a:t>
          </a:r>
          <a:endParaRPr lang="en-US" dirty="0"/>
        </a:p>
      </dgm:t>
    </dgm:pt>
    <dgm:pt modelId="{C9634E0A-1F99-430A-A222-5CBDA5FE28A2}" type="parTrans" cxnId="{1467431C-A319-4E1F-888B-CC373DCCD08F}">
      <dgm:prSet/>
      <dgm:spPr/>
      <dgm:t>
        <a:bodyPr/>
        <a:lstStyle/>
        <a:p>
          <a:endParaRPr lang="en-US"/>
        </a:p>
      </dgm:t>
    </dgm:pt>
    <dgm:pt modelId="{983C7946-28C3-4F14-824A-673CC4F379A1}" type="sibTrans" cxnId="{1467431C-A319-4E1F-888B-CC373DCCD08F}">
      <dgm:prSet/>
      <dgm:spPr/>
      <dgm:t>
        <a:bodyPr/>
        <a:lstStyle/>
        <a:p>
          <a:endParaRPr lang="en-US"/>
        </a:p>
      </dgm:t>
    </dgm:pt>
    <dgm:pt modelId="{E0FCDE98-9C7C-4FA0-82EF-3A1A73EC25E1}">
      <dgm:prSet phldrT="[Text]"/>
      <dgm:spPr/>
      <dgm:t>
        <a:bodyPr/>
        <a:lstStyle/>
        <a:p>
          <a:r>
            <a:rPr lang="en-US" b="1" dirty="0" smtClean="0"/>
            <a:t>Develop Performance testing Strategy or test plan</a:t>
          </a:r>
          <a:endParaRPr lang="en-US" dirty="0"/>
        </a:p>
      </dgm:t>
    </dgm:pt>
    <dgm:pt modelId="{0078527A-76F4-44D7-9F3A-DBC35B021910}" type="parTrans" cxnId="{6A8F8FB1-12DE-407F-B5E3-255AD14E7551}">
      <dgm:prSet/>
      <dgm:spPr/>
      <dgm:t>
        <a:bodyPr/>
        <a:lstStyle/>
        <a:p>
          <a:endParaRPr lang="en-US"/>
        </a:p>
      </dgm:t>
    </dgm:pt>
    <dgm:pt modelId="{9F392AC3-5916-465F-ADA5-F0A672172B05}" type="sibTrans" cxnId="{6A8F8FB1-12DE-407F-B5E3-255AD14E7551}">
      <dgm:prSet/>
      <dgm:spPr/>
      <dgm:t>
        <a:bodyPr/>
        <a:lstStyle/>
        <a:p>
          <a:endParaRPr lang="en-US"/>
        </a:p>
      </dgm:t>
    </dgm:pt>
    <dgm:pt modelId="{B0752517-942D-46CF-84CF-BCB263A826DF}">
      <dgm:prSet phldrT="[Text]"/>
      <dgm:spPr/>
      <dgm:t>
        <a:bodyPr/>
        <a:lstStyle/>
        <a:p>
          <a:r>
            <a:rPr lang="en-US" b="1" dirty="0" smtClean="0"/>
            <a:t>Develop Scripts</a:t>
          </a:r>
          <a:endParaRPr lang="en-US" dirty="0"/>
        </a:p>
      </dgm:t>
    </dgm:pt>
    <dgm:pt modelId="{869991BC-53D6-46D7-B262-350822947775}" type="parTrans" cxnId="{13D659A8-9B4B-4EC1-A142-E27A7E981D74}">
      <dgm:prSet/>
      <dgm:spPr/>
      <dgm:t>
        <a:bodyPr/>
        <a:lstStyle/>
        <a:p>
          <a:endParaRPr lang="en-US"/>
        </a:p>
      </dgm:t>
    </dgm:pt>
    <dgm:pt modelId="{700A21B1-48B3-48F7-BBB4-038E20E604EE}" type="sibTrans" cxnId="{13D659A8-9B4B-4EC1-A142-E27A7E981D74}">
      <dgm:prSet/>
      <dgm:spPr/>
      <dgm:t>
        <a:bodyPr/>
        <a:lstStyle/>
        <a:p>
          <a:endParaRPr lang="en-US"/>
        </a:p>
      </dgm:t>
    </dgm:pt>
    <dgm:pt modelId="{EBF6A928-1DEB-476E-812F-F8983CDE9344}">
      <dgm:prSet phldrT="[Text]"/>
      <dgm:spPr/>
      <dgm:t>
        <a:bodyPr/>
        <a:lstStyle/>
        <a:p>
          <a:r>
            <a:rPr lang="en-US" b="1" dirty="0" smtClean="0"/>
            <a:t>Execute Performance Test (Iterative)</a:t>
          </a:r>
          <a:endParaRPr lang="en-US" dirty="0"/>
        </a:p>
      </dgm:t>
    </dgm:pt>
    <dgm:pt modelId="{EA77F2CE-FEFB-4371-916D-B877BD9073F8}" type="parTrans" cxnId="{411FBBC1-D217-4F31-A06E-11D8925A1177}">
      <dgm:prSet/>
      <dgm:spPr/>
      <dgm:t>
        <a:bodyPr/>
        <a:lstStyle/>
        <a:p>
          <a:endParaRPr lang="en-US"/>
        </a:p>
      </dgm:t>
    </dgm:pt>
    <dgm:pt modelId="{0218ADA5-AE12-453A-98E6-7CBA30A11AD5}" type="sibTrans" cxnId="{411FBBC1-D217-4F31-A06E-11D8925A1177}">
      <dgm:prSet/>
      <dgm:spPr/>
      <dgm:t>
        <a:bodyPr/>
        <a:lstStyle/>
        <a:p>
          <a:endParaRPr lang="en-US"/>
        </a:p>
      </dgm:t>
    </dgm:pt>
    <dgm:pt modelId="{10F49444-6F69-4F18-802C-F188B3397A02}">
      <dgm:prSet phldrT="[Text]"/>
      <dgm:spPr/>
      <dgm:t>
        <a:bodyPr/>
        <a:lstStyle/>
        <a:p>
          <a:r>
            <a:rPr lang="en-US" b="1" smtClean="0"/>
            <a:t>Raise, fix and verify defects</a:t>
          </a:r>
          <a:endParaRPr lang="en-US" dirty="0"/>
        </a:p>
      </dgm:t>
    </dgm:pt>
    <dgm:pt modelId="{514C3492-DF4F-4C41-A7BF-4C7450D47989}" type="parTrans" cxnId="{616FF4CB-7470-4B76-9D0F-F2E658150D87}">
      <dgm:prSet/>
      <dgm:spPr/>
      <dgm:t>
        <a:bodyPr/>
        <a:lstStyle/>
        <a:p>
          <a:endParaRPr lang="en-US"/>
        </a:p>
      </dgm:t>
    </dgm:pt>
    <dgm:pt modelId="{AB892834-7280-4778-A335-62FF3522484E}" type="sibTrans" cxnId="{616FF4CB-7470-4B76-9D0F-F2E658150D87}">
      <dgm:prSet/>
      <dgm:spPr/>
      <dgm:t>
        <a:bodyPr/>
        <a:lstStyle/>
        <a:p>
          <a:endParaRPr lang="en-US"/>
        </a:p>
      </dgm:t>
    </dgm:pt>
    <dgm:pt modelId="{D24198D1-076C-48D1-8CC6-5648E10BD061}">
      <dgm:prSet phldrT="[Text]"/>
      <dgm:spPr/>
      <dgm:t>
        <a:bodyPr/>
        <a:lstStyle/>
        <a:p>
          <a:r>
            <a:rPr lang="en-US" b="1" dirty="0" smtClean="0"/>
            <a:t>Analyze Performance Test results</a:t>
          </a:r>
          <a:endParaRPr lang="en-US" dirty="0"/>
        </a:p>
      </dgm:t>
    </dgm:pt>
    <dgm:pt modelId="{8A9A2324-424E-4E93-A277-45340801D3E7}" type="parTrans" cxnId="{380A9031-8C46-4D34-BF0B-55D2D5638C0B}">
      <dgm:prSet/>
      <dgm:spPr/>
      <dgm:t>
        <a:bodyPr/>
        <a:lstStyle/>
        <a:p>
          <a:endParaRPr lang="en-US"/>
        </a:p>
      </dgm:t>
    </dgm:pt>
    <dgm:pt modelId="{B39FEDB5-DCE1-44DB-84CC-7ADC43D84A51}" type="sibTrans" cxnId="{380A9031-8C46-4D34-BF0B-55D2D5638C0B}">
      <dgm:prSet/>
      <dgm:spPr/>
      <dgm:t>
        <a:bodyPr/>
        <a:lstStyle/>
        <a:p>
          <a:endParaRPr lang="en-US"/>
        </a:p>
      </dgm:t>
    </dgm:pt>
    <dgm:pt modelId="{80DA8C6D-2757-44D6-B047-83039C189110}">
      <dgm:prSet phldrT="[Text]"/>
      <dgm:spPr/>
      <dgm:t>
        <a:bodyPr/>
        <a:lstStyle/>
        <a:p>
          <a:r>
            <a:rPr lang="en-US" b="1" smtClean="0"/>
            <a:t>Develop Summary Report</a:t>
          </a:r>
          <a:endParaRPr lang="en-US" dirty="0"/>
        </a:p>
      </dgm:t>
    </dgm:pt>
    <dgm:pt modelId="{EEB50BAD-78EE-4EF0-A362-3F0709DBAB30}" type="parTrans" cxnId="{EE25D81B-3515-404E-B1F5-C5E36F1AAA85}">
      <dgm:prSet/>
      <dgm:spPr/>
      <dgm:t>
        <a:bodyPr/>
        <a:lstStyle/>
        <a:p>
          <a:endParaRPr lang="en-US"/>
        </a:p>
      </dgm:t>
    </dgm:pt>
    <dgm:pt modelId="{41D0896D-2BF3-4386-AE18-235C92220B44}" type="sibTrans" cxnId="{EE25D81B-3515-404E-B1F5-C5E36F1AAA85}">
      <dgm:prSet/>
      <dgm:spPr/>
      <dgm:t>
        <a:bodyPr/>
        <a:lstStyle/>
        <a:p>
          <a:endParaRPr lang="en-US"/>
        </a:p>
      </dgm:t>
    </dgm:pt>
    <dgm:pt modelId="{11B0886E-6063-41B2-AC0A-39BAD88CE175}" type="pres">
      <dgm:prSet presAssocID="{9AC4086E-1071-4352-B05D-3F9D70708C43}" presName="linear" presStyleCnt="0">
        <dgm:presLayoutVars>
          <dgm:animLvl val="lvl"/>
          <dgm:resizeHandles val="exact"/>
        </dgm:presLayoutVars>
      </dgm:prSet>
      <dgm:spPr/>
    </dgm:pt>
    <dgm:pt modelId="{88421888-B1CA-4799-9AE1-A770C832BE29}" type="pres">
      <dgm:prSet presAssocID="{A13CB153-D1D0-45FC-BFCB-15A568B5E754}" presName="parentText" presStyleLbl="node1" presStyleIdx="0" presStyleCnt="6" custLinFactNeighborY="535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EA253-D874-423B-A103-F997952CB985}" type="pres">
      <dgm:prSet presAssocID="{983C7946-28C3-4F14-824A-673CC4F379A1}" presName="spacer" presStyleCnt="0"/>
      <dgm:spPr/>
    </dgm:pt>
    <dgm:pt modelId="{A74CDFEB-3758-4C73-B414-7C3E321D5604}" type="pres">
      <dgm:prSet presAssocID="{E0FCDE98-9C7C-4FA0-82EF-3A1A73EC25E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2A110-EF5A-4700-BA61-48D0696D8CE4}" type="pres">
      <dgm:prSet presAssocID="{9F392AC3-5916-465F-ADA5-F0A672172B05}" presName="spacer" presStyleCnt="0"/>
      <dgm:spPr/>
    </dgm:pt>
    <dgm:pt modelId="{B9090E92-621B-4C70-B3EC-741AD73064A0}" type="pres">
      <dgm:prSet presAssocID="{B0752517-942D-46CF-84CF-BCB263A826D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81831-6239-4BB3-8B8C-4210CFB5E884}" type="pres">
      <dgm:prSet presAssocID="{700A21B1-48B3-48F7-BBB4-038E20E604EE}" presName="spacer" presStyleCnt="0"/>
      <dgm:spPr/>
    </dgm:pt>
    <dgm:pt modelId="{BB75AA7B-47B2-47C3-A0B6-61B63CF75EE8}" type="pres">
      <dgm:prSet presAssocID="{EBF6A928-1DEB-476E-812F-F8983CDE934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97577-CB2F-4EC9-B49D-01509522EEA9}" type="pres">
      <dgm:prSet presAssocID="{EBF6A928-1DEB-476E-812F-F8983CDE934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20C8D-8022-4354-9ACB-BCB7580C09BD}" type="pres">
      <dgm:prSet presAssocID="{D24198D1-076C-48D1-8CC6-5648E10BD06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C8E3E-1D79-41E1-9595-05630DF5E4B5}" type="pres">
      <dgm:prSet presAssocID="{B39FEDB5-DCE1-44DB-84CC-7ADC43D84A51}" presName="spacer" presStyleCnt="0"/>
      <dgm:spPr/>
    </dgm:pt>
    <dgm:pt modelId="{55C63F0E-F9FF-4C90-AB14-79B18BB58F9D}" type="pres">
      <dgm:prSet presAssocID="{80DA8C6D-2757-44D6-B047-83039C18911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EB133-1420-4E1E-9723-9832BA616FDC}" type="presOf" srcId="{80DA8C6D-2757-44D6-B047-83039C189110}" destId="{55C63F0E-F9FF-4C90-AB14-79B18BB58F9D}" srcOrd="0" destOrd="0" presId="urn:microsoft.com/office/officeart/2005/8/layout/vList2"/>
    <dgm:cxn modelId="{FC03A9DE-92CC-484D-9BE7-159A611D2C0A}" type="presOf" srcId="{E0FCDE98-9C7C-4FA0-82EF-3A1A73EC25E1}" destId="{A74CDFEB-3758-4C73-B414-7C3E321D5604}" srcOrd="0" destOrd="0" presId="urn:microsoft.com/office/officeart/2005/8/layout/vList2"/>
    <dgm:cxn modelId="{411FBBC1-D217-4F31-A06E-11D8925A1177}" srcId="{9AC4086E-1071-4352-B05D-3F9D70708C43}" destId="{EBF6A928-1DEB-476E-812F-F8983CDE9344}" srcOrd="3" destOrd="0" parTransId="{EA77F2CE-FEFB-4371-916D-B877BD9073F8}" sibTransId="{0218ADA5-AE12-453A-98E6-7CBA30A11AD5}"/>
    <dgm:cxn modelId="{380A9031-8C46-4D34-BF0B-55D2D5638C0B}" srcId="{9AC4086E-1071-4352-B05D-3F9D70708C43}" destId="{D24198D1-076C-48D1-8CC6-5648E10BD061}" srcOrd="4" destOrd="0" parTransId="{8A9A2324-424E-4E93-A277-45340801D3E7}" sibTransId="{B39FEDB5-DCE1-44DB-84CC-7ADC43D84A51}"/>
    <dgm:cxn modelId="{09CB2A8E-07E5-4C3C-842D-9C7AB11E9415}" type="presOf" srcId="{EBF6A928-1DEB-476E-812F-F8983CDE9344}" destId="{BB75AA7B-47B2-47C3-A0B6-61B63CF75EE8}" srcOrd="0" destOrd="0" presId="urn:microsoft.com/office/officeart/2005/8/layout/vList2"/>
    <dgm:cxn modelId="{C15595CE-F6F9-47EF-8673-93F91F0E1CD4}" type="presOf" srcId="{9AC4086E-1071-4352-B05D-3F9D70708C43}" destId="{11B0886E-6063-41B2-AC0A-39BAD88CE175}" srcOrd="0" destOrd="0" presId="urn:microsoft.com/office/officeart/2005/8/layout/vList2"/>
    <dgm:cxn modelId="{13D659A8-9B4B-4EC1-A142-E27A7E981D74}" srcId="{9AC4086E-1071-4352-B05D-3F9D70708C43}" destId="{B0752517-942D-46CF-84CF-BCB263A826DF}" srcOrd="2" destOrd="0" parTransId="{869991BC-53D6-46D7-B262-350822947775}" sibTransId="{700A21B1-48B3-48F7-BBB4-038E20E604EE}"/>
    <dgm:cxn modelId="{EE25D81B-3515-404E-B1F5-C5E36F1AAA85}" srcId="{9AC4086E-1071-4352-B05D-3F9D70708C43}" destId="{80DA8C6D-2757-44D6-B047-83039C189110}" srcOrd="5" destOrd="0" parTransId="{EEB50BAD-78EE-4EF0-A362-3F0709DBAB30}" sibTransId="{41D0896D-2BF3-4386-AE18-235C92220B44}"/>
    <dgm:cxn modelId="{EA5D4C90-2962-4CE6-A820-47D6108A5863}" type="presOf" srcId="{B0752517-942D-46CF-84CF-BCB263A826DF}" destId="{B9090E92-621B-4C70-B3EC-741AD73064A0}" srcOrd="0" destOrd="0" presId="urn:microsoft.com/office/officeart/2005/8/layout/vList2"/>
    <dgm:cxn modelId="{6A8F8FB1-12DE-407F-B5E3-255AD14E7551}" srcId="{9AC4086E-1071-4352-B05D-3F9D70708C43}" destId="{E0FCDE98-9C7C-4FA0-82EF-3A1A73EC25E1}" srcOrd="1" destOrd="0" parTransId="{0078527A-76F4-44D7-9F3A-DBC35B021910}" sibTransId="{9F392AC3-5916-465F-ADA5-F0A672172B05}"/>
    <dgm:cxn modelId="{1467431C-A319-4E1F-888B-CC373DCCD08F}" srcId="{9AC4086E-1071-4352-B05D-3F9D70708C43}" destId="{A13CB153-D1D0-45FC-BFCB-15A568B5E754}" srcOrd="0" destOrd="0" parTransId="{C9634E0A-1F99-430A-A222-5CBDA5FE28A2}" sibTransId="{983C7946-28C3-4F14-824A-673CC4F379A1}"/>
    <dgm:cxn modelId="{49B7B043-ABF1-4EB1-973D-981B99C121C7}" type="presOf" srcId="{D24198D1-076C-48D1-8CC6-5648E10BD061}" destId="{81820C8D-8022-4354-9ACB-BCB7580C09BD}" srcOrd="0" destOrd="0" presId="urn:microsoft.com/office/officeart/2005/8/layout/vList2"/>
    <dgm:cxn modelId="{FC64DCC3-9F69-4158-9E11-4BA7A5C5BF8E}" type="presOf" srcId="{10F49444-6F69-4F18-802C-F188B3397A02}" destId="{1A297577-CB2F-4EC9-B49D-01509522EEA9}" srcOrd="0" destOrd="0" presId="urn:microsoft.com/office/officeart/2005/8/layout/vList2"/>
    <dgm:cxn modelId="{FB1F9A95-244A-4214-B816-99EFD0A19632}" type="presOf" srcId="{A13CB153-D1D0-45FC-BFCB-15A568B5E754}" destId="{88421888-B1CA-4799-9AE1-A770C832BE29}" srcOrd="0" destOrd="0" presId="urn:microsoft.com/office/officeart/2005/8/layout/vList2"/>
    <dgm:cxn modelId="{616FF4CB-7470-4B76-9D0F-F2E658150D87}" srcId="{EBF6A928-1DEB-476E-812F-F8983CDE9344}" destId="{10F49444-6F69-4F18-802C-F188B3397A02}" srcOrd="0" destOrd="0" parTransId="{514C3492-DF4F-4C41-A7BF-4C7450D47989}" sibTransId="{AB892834-7280-4778-A335-62FF3522484E}"/>
    <dgm:cxn modelId="{525011C4-9BD9-4BD1-A66B-D2093366D0C6}" type="presParOf" srcId="{11B0886E-6063-41B2-AC0A-39BAD88CE175}" destId="{88421888-B1CA-4799-9AE1-A770C832BE29}" srcOrd="0" destOrd="0" presId="urn:microsoft.com/office/officeart/2005/8/layout/vList2"/>
    <dgm:cxn modelId="{F1895C89-D967-49AE-A502-2700B1B49771}" type="presParOf" srcId="{11B0886E-6063-41B2-AC0A-39BAD88CE175}" destId="{828EA253-D874-423B-A103-F997952CB985}" srcOrd="1" destOrd="0" presId="urn:microsoft.com/office/officeart/2005/8/layout/vList2"/>
    <dgm:cxn modelId="{B6C4C673-6993-4D47-B5F5-534F9029A3CC}" type="presParOf" srcId="{11B0886E-6063-41B2-AC0A-39BAD88CE175}" destId="{A74CDFEB-3758-4C73-B414-7C3E321D5604}" srcOrd="2" destOrd="0" presId="urn:microsoft.com/office/officeart/2005/8/layout/vList2"/>
    <dgm:cxn modelId="{88F189BE-6A54-4F4B-8DFA-CED4940298B3}" type="presParOf" srcId="{11B0886E-6063-41B2-AC0A-39BAD88CE175}" destId="{E3C2A110-EF5A-4700-BA61-48D0696D8CE4}" srcOrd="3" destOrd="0" presId="urn:microsoft.com/office/officeart/2005/8/layout/vList2"/>
    <dgm:cxn modelId="{6A24F67D-1D95-4F0D-B239-9D65CE6F88D3}" type="presParOf" srcId="{11B0886E-6063-41B2-AC0A-39BAD88CE175}" destId="{B9090E92-621B-4C70-B3EC-741AD73064A0}" srcOrd="4" destOrd="0" presId="urn:microsoft.com/office/officeart/2005/8/layout/vList2"/>
    <dgm:cxn modelId="{4452EB50-CA21-44E4-9DA4-379C740F9A42}" type="presParOf" srcId="{11B0886E-6063-41B2-AC0A-39BAD88CE175}" destId="{4B881831-6239-4BB3-8B8C-4210CFB5E884}" srcOrd="5" destOrd="0" presId="urn:microsoft.com/office/officeart/2005/8/layout/vList2"/>
    <dgm:cxn modelId="{CABF8BBF-81D5-48EA-8DAB-BCA8C2B674B2}" type="presParOf" srcId="{11B0886E-6063-41B2-AC0A-39BAD88CE175}" destId="{BB75AA7B-47B2-47C3-A0B6-61B63CF75EE8}" srcOrd="6" destOrd="0" presId="urn:microsoft.com/office/officeart/2005/8/layout/vList2"/>
    <dgm:cxn modelId="{CE04752F-60B8-42B0-83DD-689A2E1F01E3}" type="presParOf" srcId="{11B0886E-6063-41B2-AC0A-39BAD88CE175}" destId="{1A297577-CB2F-4EC9-B49D-01509522EEA9}" srcOrd="7" destOrd="0" presId="urn:microsoft.com/office/officeart/2005/8/layout/vList2"/>
    <dgm:cxn modelId="{2D813574-8178-46AA-8124-FC157560254A}" type="presParOf" srcId="{11B0886E-6063-41B2-AC0A-39BAD88CE175}" destId="{81820C8D-8022-4354-9ACB-BCB7580C09BD}" srcOrd="8" destOrd="0" presId="urn:microsoft.com/office/officeart/2005/8/layout/vList2"/>
    <dgm:cxn modelId="{3CE324CA-C3FA-4E88-AE45-11664D33F607}" type="presParOf" srcId="{11B0886E-6063-41B2-AC0A-39BAD88CE175}" destId="{3D6C8E3E-1D79-41E1-9595-05630DF5E4B5}" srcOrd="9" destOrd="0" presId="urn:microsoft.com/office/officeart/2005/8/layout/vList2"/>
    <dgm:cxn modelId="{E3A2A10F-C862-4EFF-982D-F897DF0EF369}" type="presParOf" srcId="{11B0886E-6063-41B2-AC0A-39BAD88CE175}" destId="{55C63F0E-F9FF-4C90-AB14-79B18BB58F9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C4086E-1071-4352-B05D-3F9D70708C43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13CB153-D1D0-45FC-BFCB-15A568B5E754}">
      <dgm:prSet phldrT="[Text]"/>
      <dgm:spPr/>
      <dgm:t>
        <a:bodyPr/>
        <a:lstStyle/>
        <a:p>
          <a:r>
            <a:rPr lang="en-US" b="1" dirty="0" smtClean="0"/>
            <a:t>Tests Designed to test Goals identified</a:t>
          </a:r>
          <a:endParaRPr lang="en-US" dirty="0"/>
        </a:p>
      </dgm:t>
    </dgm:pt>
    <dgm:pt modelId="{C9634E0A-1F99-430A-A222-5CBDA5FE28A2}" type="parTrans" cxnId="{1467431C-A319-4E1F-888B-CC373DCCD08F}">
      <dgm:prSet/>
      <dgm:spPr/>
      <dgm:t>
        <a:bodyPr/>
        <a:lstStyle/>
        <a:p>
          <a:endParaRPr lang="en-US"/>
        </a:p>
      </dgm:t>
    </dgm:pt>
    <dgm:pt modelId="{983C7946-28C3-4F14-824A-673CC4F379A1}" type="sibTrans" cxnId="{1467431C-A319-4E1F-888B-CC373DCCD08F}">
      <dgm:prSet/>
      <dgm:spPr/>
      <dgm:t>
        <a:bodyPr/>
        <a:lstStyle/>
        <a:p>
          <a:endParaRPr lang="en-US"/>
        </a:p>
      </dgm:t>
    </dgm:pt>
    <dgm:pt modelId="{E0FCDE98-9C7C-4FA0-82EF-3A1A73EC25E1}">
      <dgm:prSet phldrT="[Text]"/>
      <dgm:spPr/>
      <dgm:t>
        <a:bodyPr/>
        <a:lstStyle/>
        <a:p>
          <a:r>
            <a:rPr lang="en-US" b="1" dirty="0" smtClean="0"/>
            <a:t>Test Strategy</a:t>
          </a:r>
          <a:endParaRPr lang="en-US" dirty="0"/>
        </a:p>
      </dgm:t>
    </dgm:pt>
    <dgm:pt modelId="{0078527A-76F4-44D7-9F3A-DBC35B021910}" type="parTrans" cxnId="{6A8F8FB1-12DE-407F-B5E3-255AD14E7551}">
      <dgm:prSet/>
      <dgm:spPr/>
      <dgm:t>
        <a:bodyPr/>
        <a:lstStyle/>
        <a:p>
          <a:endParaRPr lang="en-US"/>
        </a:p>
      </dgm:t>
    </dgm:pt>
    <dgm:pt modelId="{9F392AC3-5916-465F-ADA5-F0A672172B05}" type="sibTrans" cxnId="{6A8F8FB1-12DE-407F-B5E3-255AD14E7551}">
      <dgm:prSet/>
      <dgm:spPr/>
      <dgm:t>
        <a:bodyPr/>
        <a:lstStyle/>
        <a:p>
          <a:endParaRPr lang="en-US"/>
        </a:p>
      </dgm:t>
    </dgm:pt>
    <dgm:pt modelId="{B0752517-942D-46CF-84CF-BCB263A826DF}">
      <dgm:prSet phldrT="[Text]"/>
      <dgm:spPr/>
      <dgm:t>
        <a:bodyPr/>
        <a:lstStyle/>
        <a:p>
          <a:r>
            <a:rPr lang="en-US" b="1" dirty="0" smtClean="0"/>
            <a:t>Effort Estimation</a:t>
          </a:r>
          <a:endParaRPr lang="en-US" dirty="0"/>
        </a:p>
      </dgm:t>
    </dgm:pt>
    <dgm:pt modelId="{869991BC-53D6-46D7-B262-350822947775}" type="parTrans" cxnId="{13D659A8-9B4B-4EC1-A142-E27A7E981D74}">
      <dgm:prSet/>
      <dgm:spPr/>
      <dgm:t>
        <a:bodyPr/>
        <a:lstStyle/>
        <a:p>
          <a:endParaRPr lang="en-US"/>
        </a:p>
      </dgm:t>
    </dgm:pt>
    <dgm:pt modelId="{700A21B1-48B3-48F7-BBB4-038E20E604EE}" type="sibTrans" cxnId="{13D659A8-9B4B-4EC1-A142-E27A7E981D74}">
      <dgm:prSet/>
      <dgm:spPr/>
      <dgm:t>
        <a:bodyPr/>
        <a:lstStyle/>
        <a:p>
          <a:endParaRPr lang="en-US"/>
        </a:p>
      </dgm:t>
    </dgm:pt>
    <dgm:pt modelId="{EBF6A928-1DEB-476E-812F-F8983CDE9344}">
      <dgm:prSet phldrT="[Text]"/>
      <dgm:spPr/>
      <dgm:t>
        <a:bodyPr/>
        <a:lstStyle/>
        <a:p>
          <a:r>
            <a:rPr lang="en-US" b="1" dirty="0" smtClean="0"/>
            <a:t>Script Review</a:t>
          </a:r>
          <a:endParaRPr lang="en-US" dirty="0"/>
        </a:p>
      </dgm:t>
    </dgm:pt>
    <dgm:pt modelId="{EA77F2CE-FEFB-4371-916D-B877BD9073F8}" type="parTrans" cxnId="{411FBBC1-D217-4F31-A06E-11D8925A1177}">
      <dgm:prSet/>
      <dgm:spPr/>
      <dgm:t>
        <a:bodyPr/>
        <a:lstStyle/>
        <a:p>
          <a:endParaRPr lang="en-US"/>
        </a:p>
      </dgm:t>
    </dgm:pt>
    <dgm:pt modelId="{0218ADA5-AE12-453A-98E6-7CBA30A11AD5}" type="sibTrans" cxnId="{411FBBC1-D217-4F31-A06E-11D8925A1177}">
      <dgm:prSet/>
      <dgm:spPr/>
      <dgm:t>
        <a:bodyPr/>
        <a:lstStyle/>
        <a:p>
          <a:endParaRPr lang="en-US"/>
        </a:p>
      </dgm:t>
    </dgm:pt>
    <dgm:pt modelId="{D24198D1-076C-48D1-8CC6-5648E10BD061}">
      <dgm:prSet phldrT="[Text]"/>
      <dgm:spPr/>
      <dgm:t>
        <a:bodyPr/>
        <a:lstStyle/>
        <a:p>
          <a:r>
            <a:rPr lang="en-US" b="1" smtClean="0"/>
            <a:t>Test Results Review</a:t>
          </a:r>
          <a:endParaRPr lang="en-US" dirty="0"/>
        </a:p>
      </dgm:t>
    </dgm:pt>
    <dgm:pt modelId="{8A9A2324-424E-4E93-A277-45340801D3E7}" type="parTrans" cxnId="{380A9031-8C46-4D34-BF0B-55D2D5638C0B}">
      <dgm:prSet/>
      <dgm:spPr/>
      <dgm:t>
        <a:bodyPr/>
        <a:lstStyle/>
        <a:p>
          <a:endParaRPr lang="en-US"/>
        </a:p>
      </dgm:t>
    </dgm:pt>
    <dgm:pt modelId="{B39FEDB5-DCE1-44DB-84CC-7ADC43D84A51}" type="sibTrans" cxnId="{380A9031-8C46-4D34-BF0B-55D2D5638C0B}">
      <dgm:prSet/>
      <dgm:spPr/>
      <dgm:t>
        <a:bodyPr/>
        <a:lstStyle/>
        <a:p>
          <a:endParaRPr lang="en-US"/>
        </a:p>
      </dgm:t>
    </dgm:pt>
    <dgm:pt modelId="{11B0886E-6063-41B2-AC0A-39BAD88CE175}" type="pres">
      <dgm:prSet presAssocID="{9AC4086E-1071-4352-B05D-3F9D70708C43}" presName="linear" presStyleCnt="0">
        <dgm:presLayoutVars>
          <dgm:animLvl val="lvl"/>
          <dgm:resizeHandles val="exact"/>
        </dgm:presLayoutVars>
      </dgm:prSet>
      <dgm:spPr/>
    </dgm:pt>
    <dgm:pt modelId="{88421888-B1CA-4799-9AE1-A770C832BE29}" type="pres">
      <dgm:prSet presAssocID="{A13CB153-D1D0-45FC-BFCB-15A568B5E754}" presName="parentText" presStyleLbl="node1" presStyleIdx="0" presStyleCnt="5" custLinFactNeighborY="535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EA253-D874-423B-A103-F997952CB985}" type="pres">
      <dgm:prSet presAssocID="{983C7946-28C3-4F14-824A-673CC4F379A1}" presName="spacer" presStyleCnt="0"/>
      <dgm:spPr/>
    </dgm:pt>
    <dgm:pt modelId="{A74CDFEB-3758-4C73-B414-7C3E321D5604}" type="pres">
      <dgm:prSet presAssocID="{E0FCDE98-9C7C-4FA0-82EF-3A1A73EC25E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2A110-EF5A-4700-BA61-48D0696D8CE4}" type="pres">
      <dgm:prSet presAssocID="{9F392AC3-5916-465F-ADA5-F0A672172B05}" presName="spacer" presStyleCnt="0"/>
      <dgm:spPr/>
    </dgm:pt>
    <dgm:pt modelId="{B9090E92-621B-4C70-B3EC-741AD73064A0}" type="pres">
      <dgm:prSet presAssocID="{B0752517-942D-46CF-84CF-BCB263A826D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81831-6239-4BB3-8B8C-4210CFB5E884}" type="pres">
      <dgm:prSet presAssocID="{700A21B1-48B3-48F7-BBB4-038E20E604EE}" presName="spacer" presStyleCnt="0"/>
      <dgm:spPr/>
    </dgm:pt>
    <dgm:pt modelId="{BB75AA7B-47B2-47C3-A0B6-61B63CF75EE8}" type="pres">
      <dgm:prSet presAssocID="{EBF6A928-1DEB-476E-812F-F8983CDE934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33C7F-5B55-466D-85B9-C128683CB5B0}" type="pres">
      <dgm:prSet presAssocID="{0218ADA5-AE12-453A-98E6-7CBA30A11AD5}" presName="spacer" presStyleCnt="0"/>
      <dgm:spPr/>
    </dgm:pt>
    <dgm:pt modelId="{81820C8D-8022-4354-9ACB-BCB7580C09BD}" type="pres">
      <dgm:prSet presAssocID="{D24198D1-076C-48D1-8CC6-5648E10BD0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870A6A-7EF0-48D4-B45A-5CCC03B30E26}" type="presOf" srcId="{EBF6A928-1DEB-476E-812F-F8983CDE9344}" destId="{BB75AA7B-47B2-47C3-A0B6-61B63CF75EE8}" srcOrd="0" destOrd="0" presId="urn:microsoft.com/office/officeart/2005/8/layout/vList2"/>
    <dgm:cxn modelId="{6A8F8FB1-12DE-407F-B5E3-255AD14E7551}" srcId="{9AC4086E-1071-4352-B05D-3F9D70708C43}" destId="{E0FCDE98-9C7C-4FA0-82EF-3A1A73EC25E1}" srcOrd="1" destOrd="0" parTransId="{0078527A-76F4-44D7-9F3A-DBC35B021910}" sibTransId="{9F392AC3-5916-465F-ADA5-F0A672172B05}"/>
    <dgm:cxn modelId="{13D659A8-9B4B-4EC1-A142-E27A7E981D74}" srcId="{9AC4086E-1071-4352-B05D-3F9D70708C43}" destId="{B0752517-942D-46CF-84CF-BCB263A826DF}" srcOrd="2" destOrd="0" parTransId="{869991BC-53D6-46D7-B262-350822947775}" sibTransId="{700A21B1-48B3-48F7-BBB4-038E20E604EE}"/>
    <dgm:cxn modelId="{11091ED3-8C2F-45CF-BC74-A1C474D293D0}" type="presOf" srcId="{9AC4086E-1071-4352-B05D-3F9D70708C43}" destId="{11B0886E-6063-41B2-AC0A-39BAD88CE175}" srcOrd="0" destOrd="0" presId="urn:microsoft.com/office/officeart/2005/8/layout/vList2"/>
    <dgm:cxn modelId="{CD879EB5-A334-41AD-A2E0-214E5C7E8203}" type="presOf" srcId="{B0752517-942D-46CF-84CF-BCB263A826DF}" destId="{B9090E92-621B-4C70-B3EC-741AD73064A0}" srcOrd="0" destOrd="0" presId="urn:microsoft.com/office/officeart/2005/8/layout/vList2"/>
    <dgm:cxn modelId="{1467431C-A319-4E1F-888B-CC373DCCD08F}" srcId="{9AC4086E-1071-4352-B05D-3F9D70708C43}" destId="{A13CB153-D1D0-45FC-BFCB-15A568B5E754}" srcOrd="0" destOrd="0" parTransId="{C9634E0A-1F99-430A-A222-5CBDA5FE28A2}" sibTransId="{983C7946-28C3-4F14-824A-673CC4F379A1}"/>
    <dgm:cxn modelId="{648FD6CA-6A02-4676-97B4-597805528A6C}" type="presOf" srcId="{A13CB153-D1D0-45FC-BFCB-15A568B5E754}" destId="{88421888-B1CA-4799-9AE1-A770C832BE29}" srcOrd="0" destOrd="0" presId="urn:microsoft.com/office/officeart/2005/8/layout/vList2"/>
    <dgm:cxn modelId="{411FBBC1-D217-4F31-A06E-11D8925A1177}" srcId="{9AC4086E-1071-4352-B05D-3F9D70708C43}" destId="{EBF6A928-1DEB-476E-812F-F8983CDE9344}" srcOrd="3" destOrd="0" parTransId="{EA77F2CE-FEFB-4371-916D-B877BD9073F8}" sibTransId="{0218ADA5-AE12-453A-98E6-7CBA30A11AD5}"/>
    <dgm:cxn modelId="{8ED47450-24DE-4BC3-A4E8-F53CB6494749}" type="presOf" srcId="{D24198D1-076C-48D1-8CC6-5648E10BD061}" destId="{81820C8D-8022-4354-9ACB-BCB7580C09BD}" srcOrd="0" destOrd="0" presId="urn:microsoft.com/office/officeart/2005/8/layout/vList2"/>
    <dgm:cxn modelId="{12176AB0-D5FB-425A-B813-04CD00CBD414}" type="presOf" srcId="{E0FCDE98-9C7C-4FA0-82EF-3A1A73EC25E1}" destId="{A74CDFEB-3758-4C73-B414-7C3E321D5604}" srcOrd="0" destOrd="0" presId="urn:microsoft.com/office/officeart/2005/8/layout/vList2"/>
    <dgm:cxn modelId="{380A9031-8C46-4D34-BF0B-55D2D5638C0B}" srcId="{9AC4086E-1071-4352-B05D-3F9D70708C43}" destId="{D24198D1-076C-48D1-8CC6-5648E10BD061}" srcOrd="4" destOrd="0" parTransId="{8A9A2324-424E-4E93-A277-45340801D3E7}" sibTransId="{B39FEDB5-DCE1-44DB-84CC-7ADC43D84A51}"/>
    <dgm:cxn modelId="{C5DB575D-9490-47FB-82BB-9949D22724E6}" type="presParOf" srcId="{11B0886E-6063-41B2-AC0A-39BAD88CE175}" destId="{88421888-B1CA-4799-9AE1-A770C832BE29}" srcOrd="0" destOrd="0" presId="urn:microsoft.com/office/officeart/2005/8/layout/vList2"/>
    <dgm:cxn modelId="{85E6ECBF-69EE-4203-98DB-548994CEDC20}" type="presParOf" srcId="{11B0886E-6063-41B2-AC0A-39BAD88CE175}" destId="{828EA253-D874-423B-A103-F997952CB985}" srcOrd="1" destOrd="0" presId="urn:microsoft.com/office/officeart/2005/8/layout/vList2"/>
    <dgm:cxn modelId="{69EB48E1-30E8-48FB-8F54-C86C3EF2D555}" type="presParOf" srcId="{11B0886E-6063-41B2-AC0A-39BAD88CE175}" destId="{A74CDFEB-3758-4C73-B414-7C3E321D5604}" srcOrd="2" destOrd="0" presId="urn:microsoft.com/office/officeart/2005/8/layout/vList2"/>
    <dgm:cxn modelId="{8DF7543A-CD59-4B67-8511-86D01A83EB8D}" type="presParOf" srcId="{11B0886E-6063-41B2-AC0A-39BAD88CE175}" destId="{E3C2A110-EF5A-4700-BA61-48D0696D8CE4}" srcOrd="3" destOrd="0" presId="urn:microsoft.com/office/officeart/2005/8/layout/vList2"/>
    <dgm:cxn modelId="{54B0FB31-9800-4E4D-ADBC-FABCF5986EB6}" type="presParOf" srcId="{11B0886E-6063-41B2-AC0A-39BAD88CE175}" destId="{B9090E92-621B-4C70-B3EC-741AD73064A0}" srcOrd="4" destOrd="0" presId="urn:microsoft.com/office/officeart/2005/8/layout/vList2"/>
    <dgm:cxn modelId="{00791E54-CAF7-4DD6-83F3-6DD3077818D2}" type="presParOf" srcId="{11B0886E-6063-41B2-AC0A-39BAD88CE175}" destId="{4B881831-6239-4BB3-8B8C-4210CFB5E884}" srcOrd="5" destOrd="0" presId="urn:microsoft.com/office/officeart/2005/8/layout/vList2"/>
    <dgm:cxn modelId="{05E6D755-0490-40D3-B597-C1A7C975AB32}" type="presParOf" srcId="{11B0886E-6063-41B2-AC0A-39BAD88CE175}" destId="{BB75AA7B-47B2-47C3-A0B6-61B63CF75EE8}" srcOrd="6" destOrd="0" presId="urn:microsoft.com/office/officeart/2005/8/layout/vList2"/>
    <dgm:cxn modelId="{05D6E47B-05B6-4AC0-9B89-2E0CEB79CBC9}" type="presParOf" srcId="{11B0886E-6063-41B2-AC0A-39BAD88CE175}" destId="{CA133C7F-5B55-466D-85B9-C128683CB5B0}" srcOrd="7" destOrd="0" presId="urn:microsoft.com/office/officeart/2005/8/layout/vList2"/>
    <dgm:cxn modelId="{0A52F600-2B00-4461-B5D1-80FC58C9FB37}" type="presParOf" srcId="{11B0886E-6063-41B2-AC0A-39BAD88CE175}" destId="{81820C8D-8022-4354-9ACB-BCB7580C09B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D6342-5832-4DF4-A555-9815B7CAD717}">
      <dsp:nvSpPr>
        <dsp:cNvPr id="0" name=""/>
        <dsp:cNvSpPr/>
      </dsp:nvSpPr>
      <dsp:spPr>
        <a:xfrm>
          <a:off x="0" y="17924"/>
          <a:ext cx="670560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Requirement Gathering</a:t>
          </a:r>
          <a:endParaRPr lang="en-US" sz="1400" kern="1200" dirty="0"/>
        </a:p>
      </dsp:txBody>
      <dsp:txXfrm>
        <a:off x="17591" y="35515"/>
        <a:ext cx="6670418" cy="325178"/>
      </dsp:txXfrm>
    </dsp:sp>
    <dsp:sp modelId="{7DE3283B-8F1C-460C-86D9-55CC86C2F7CA}">
      <dsp:nvSpPr>
        <dsp:cNvPr id="0" name=""/>
        <dsp:cNvSpPr/>
      </dsp:nvSpPr>
      <dsp:spPr>
        <a:xfrm>
          <a:off x="0" y="378284"/>
          <a:ext cx="67056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Identify SLA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Identify Scope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Identify Schedule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Proof of concept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Tools identification</a:t>
          </a:r>
          <a:endParaRPr lang="en-US" sz="1100" kern="1200" dirty="0"/>
        </a:p>
      </dsp:txBody>
      <dsp:txXfrm>
        <a:off x="0" y="378284"/>
        <a:ext cx="6705600" cy="1043280"/>
      </dsp:txXfrm>
    </dsp:sp>
    <dsp:sp modelId="{6FF2AC20-17A9-457A-8463-3432ED19F947}">
      <dsp:nvSpPr>
        <dsp:cNvPr id="0" name=""/>
        <dsp:cNvSpPr/>
      </dsp:nvSpPr>
      <dsp:spPr>
        <a:xfrm>
          <a:off x="0" y="1421564"/>
          <a:ext cx="670560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 Planning</a:t>
          </a:r>
          <a:endParaRPr lang="en-US" sz="1400" kern="1200" dirty="0"/>
        </a:p>
      </dsp:txBody>
      <dsp:txXfrm>
        <a:off x="17591" y="1439155"/>
        <a:ext cx="6670418" cy="325178"/>
      </dsp:txXfrm>
    </dsp:sp>
    <dsp:sp modelId="{F2F594D6-6BDF-4081-B526-CD60B0FA655B}">
      <dsp:nvSpPr>
        <dsp:cNvPr id="0" name=""/>
        <dsp:cNvSpPr/>
      </dsp:nvSpPr>
      <dsp:spPr>
        <a:xfrm>
          <a:off x="0" y="1781924"/>
          <a:ext cx="6705600" cy="62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Prepare a test plan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Identify test environment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Agreement with Developer, DBA, Functional SPOCs</a:t>
          </a:r>
          <a:endParaRPr lang="en-US" sz="1100" kern="1200" dirty="0"/>
        </a:p>
      </dsp:txBody>
      <dsp:txXfrm>
        <a:off x="0" y="1781924"/>
        <a:ext cx="6705600" cy="623070"/>
      </dsp:txXfrm>
    </dsp:sp>
    <dsp:sp modelId="{BB387ABD-4BB2-4B24-9774-712300A7E60A}">
      <dsp:nvSpPr>
        <dsp:cNvPr id="0" name=""/>
        <dsp:cNvSpPr/>
      </dsp:nvSpPr>
      <dsp:spPr>
        <a:xfrm>
          <a:off x="0" y="2404994"/>
          <a:ext cx="670560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Script Development</a:t>
          </a:r>
          <a:endParaRPr lang="en-US" sz="1400" kern="1200" dirty="0"/>
        </a:p>
      </dsp:txBody>
      <dsp:txXfrm>
        <a:off x="17591" y="2422585"/>
        <a:ext cx="6670418" cy="325178"/>
      </dsp:txXfrm>
    </dsp:sp>
    <dsp:sp modelId="{339BA3EF-7B44-467C-901A-E1031999F269}">
      <dsp:nvSpPr>
        <dsp:cNvPr id="0" name=""/>
        <dsp:cNvSpPr/>
      </dsp:nvSpPr>
      <dsp:spPr>
        <a:xfrm>
          <a:off x="0" y="2765355"/>
          <a:ext cx="6705600" cy="62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Record a Script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Generalize Scripts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Smoke Test Executions</a:t>
          </a:r>
          <a:endParaRPr lang="en-US" sz="1100" kern="1200" dirty="0"/>
        </a:p>
      </dsp:txBody>
      <dsp:txXfrm>
        <a:off x="0" y="2765355"/>
        <a:ext cx="6705600" cy="623070"/>
      </dsp:txXfrm>
    </dsp:sp>
    <dsp:sp modelId="{AEE6802D-6626-4D78-BFDD-BE1A00105443}">
      <dsp:nvSpPr>
        <dsp:cNvPr id="0" name=""/>
        <dsp:cNvSpPr/>
      </dsp:nvSpPr>
      <dsp:spPr>
        <a:xfrm>
          <a:off x="0" y="3388425"/>
          <a:ext cx="670560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 Execution (Iterative)</a:t>
          </a:r>
          <a:endParaRPr lang="en-US" sz="1400" kern="1200" dirty="0"/>
        </a:p>
      </dsp:txBody>
      <dsp:txXfrm>
        <a:off x="17591" y="3406016"/>
        <a:ext cx="6670418" cy="325178"/>
      </dsp:txXfrm>
    </dsp:sp>
    <dsp:sp modelId="{8DFF5055-DF99-4898-B094-88695AC140C4}">
      <dsp:nvSpPr>
        <dsp:cNvPr id="0" name=""/>
        <dsp:cNvSpPr/>
      </dsp:nvSpPr>
      <dsp:spPr>
        <a:xfrm>
          <a:off x="0" y="3748785"/>
          <a:ext cx="6705600" cy="41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Execute the tests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Identify performance bottleneck &amp; retest it</a:t>
          </a:r>
          <a:endParaRPr lang="en-US" sz="1100" kern="1200" dirty="0"/>
        </a:p>
      </dsp:txBody>
      <dsp:txXfrm>
        <a:off x="0" y="3748785"/>
        <a:ext cx="6705600" cy="412965"/>
      </dsp:txXfrm>
    </dsp:sp>
    <dsp:sp modelId="{238BF647-AF4C-49C3-9368-B93AF33F80F3}">
      <dsp:nvSpPr>
        <dsp:cNvPr id="0" name=""/>
        <dsp:cNvSpPr/>
      </dsp:nvSpPr>
      <dsp:spPr>
        <a:xfrm>
          <a:off x="0" y="4161750"/>
          <a:ext cx="670560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Analysis &amp; Reporting</a:t>
          </a:r>
          <a:endParaRPr lang="en-US" sz="1400" kern="1200" dirty="0"/>
        </a:p>
      </dsp:txBody>
      <dsp:txXfrm>
        <a:off x="17591" y="4179341"/>
        <a:ext cx="6670418" cy="325178"/>
      </dsp:txXfrm>
    </dsp:sp>
    <dsp:sp modelId="{555A57AB-7E59-478B-BA4D-8012EAD9A613}">
      <dsp:nvSpPr>
        <dsp:cNvPr id="0" name=""/>
        <dsp:cNvSpPr/>
      </dsp:nvSpPr>
      <dsp:spPr>
        <a:xfrm>
          <a:off x="0" y="4522110"/>
          <a:ext cx="6705600" cy="41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Prepare a final report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Suggestions and future planning</a:t>
          </a:r>
          <a:endParaRPr lang="en-US" sz="1100" kern="1200" dirty="0"/>
        </a:p>
      </dsp:txBody>
      <dsp:txXfrm>
        <a:off x="0" y="4522110"/>
        <a:ext cx="6705600" cy="412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21888-B1CA-4799-9AE1-A770C832BE29}">
      <dsp:nvSpPr>
        <dsp:cNvPr id="0" name=""/>
        <dsp:cNvSpPr/>
      </dsp:nvSpPr>
      <dsp:spPr>
        <a:xfrm>
          <a:off x="0" y="565420"/>
          <a:ext cx="6858000" cy="5920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Develop requirement or Scope of document</a:t>
          </a:r>
          <a:endParaRPr lang="en-US" sz="2300" kern="1200" dirty="0"/>
        </a:p>
      </dsp:txBody>
      <dsp:txXfrm>
        <a:off x="28900" y="594320"/>
        <a:ext cx="6800200" cy="534220"/>
      </dsp:txXfrm>
    </dsp:sp>
    <dsp:sp modelId="{A74CDFEB-3758-4C73-B414-7C3E321D5604}">
      <dsp:nvSpPr>
        <dsp:cNvPr id="0" name=""/>
        <dsp:cNvSpPr/>
      </dsp:nvSpPr>
      <dsp:spPr>
        <a:xfrm>
          <a:off x="0" y="1188179"/>
          <a:ext cx="6858000" cy="592020"/>
        </a:xfrm>
        <a:prstGeom prst="roundRect">
          <a:avLst/>
        </a:prstGeom>
        <a:gradFill rotWithShape="0">
          <a:gsLst>
            <a:gs pos="0">
              <a:schemeClr val="accent4">
                <a:hueOff val="618095"/>
                <a:satOff val="6737"/>
                <a:lumOff val="-1412"/>
                <a:alphaOff val="0"/>
                <a:shade val="51000"/>
                <a:satMod val="130000"/>
              </a:schemeClr>
            </a:gs>
            <a:gs pos="80000">
              <a:schemeClr val="accent4">
                <a:hueOff val="618095"/>
                <a:satOff val="6737"/>
                <a:lumOff val="-1412"/>
                <a:alphaOff val="0"/>
                <a:shade val="93000"/>
                <a:satMod val="130000"/>
              </a:schemeClr>
            </a:gs>
            <a:gs pos="100000">
              <a:schemeClr val="accent4">
                <a:hueOff val="618095"/>
                <a:satOff val="6737"/>
                <a:lumOff val="-1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Develop Performance testing Strategy or test plan</a:t>
          </a:r>
          <a:endParaRPr lang="en-US" sz="2300" kern="1200" dirty="0"/>
        </a:p>
      </dsp:txBody>
      <dsp:txXfrm>
        <a:off x="28900" y="1217079"/>
        <a:ext cx="6800200" cy="534220"/>
      </dsp:txXfrm>
    </dsp:sp>
    <dsp:sp modelId="{B9090E92-621B-4C70-B3EC-741AD73064A0}">
      <dsp:nvSpPr>
        <dsp:cNvPr id="0" name=""/>
        <dsp:cNvSpPr/>
      </dsp:nvSpPr>
      <dsp:spPr>
        <a:xfrm>
          <a:off x="0" y="1846440"/>
          <a:ext cx="6858000" cy="592020"/>
        </a:xfrm>
        <a:prstGeom prst="roundRect">
          <a:avLst/>
        </a:prstGeom>
        <a:gradFill rotWithShape="0">
          <a:gsLst>
            <a:gs pos="0">
              <a:schemeClr val="accent4">
                <a:hueOff val="1236189"/>
                <a:satOff val="13474"/>
                <a:lumOff val="-2824"/>
                <a:alphaOff val="0"/>
                <a:shade val="51000"/>
                <a:satMod val="130000"/>
              </a:schemeClr>
            </a:gs>
            <a:gs pos="80000">
              <a:schemeClr val="accent4">
                <a:hueOff val="1236189"/>
                <a:satOff val="13474"/>
                <a:lumOff val="-2824"/>
                <a:alphaOff val="0"/>
                <a:shade val="93000"/>
                <a:satMod val="130000"/>
              </a:schemeClr>
            </a:gs>
            <a:gs pos="100000">
              <a:schemeClr val="accent4">
                <a:hueOff val="1236189"/>
                <a:satOff val="13474"/>
                <a:lumOff val="-2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Develop Scripts</a:t>
          </a:r>
          <a:endParaRPr lang="en-US" sz="2300" kern="1200" dirty="0"/>
        </a:p>
      </dsp:txBody>
      <dsp:txXfrm>
        <a:off x="28900" y="1875340"/>
        <a:ext cx="6800200" cy="534220"/>
      </dsp:txXfrm>
    </dsp:sp>
    <dsp:sp modelId="{BB75AA7B-47B2-47C3-A0B6-61B63CF75EE8}">
      <dsp:nvSpPr>
        <dsp:cNvPr id="0" name=""/>
        <dsp:cNvSpPr/>
      </dsp:nvSpPr>
      <dsp:spPr>
        <a:xfrm>
          <a:off x="0" y="2504700"/>
          <a:ext cx="6858000" cy="592020"/>
        </a:xfrm>
        <a:prstGeom prst="roundRect">
          <a:avLst/>
        </a:prstGeom>
        <a:gradFill rotWithShape="0">
          <a:gsLst>
            <a:gs pos="0">
              <a:schemeClr val="accent4">
                <a:hueOff val="1854284"/>
                <a:satOff val="20211"/>
                <a:lumOff val="-4235"/>
                <a:alphaOff val="0"/>
                <a:shade val="51000"/>
                <a:satMod val="130000"/>
              </a:schemeClr>
            </a:gs>
            <a:gs pos="80000">
              <a:schemeClr val="accent4">
                <a:hueOff val="1854284"/>
                <a:satOff val="20211"/>
                <a:lumOff val="-4235"/>
                <a:alphaOff val="0"/>
                <a:shade val="93000"/>
                <a:satMod val="130000"/>
              </a:schemeClr>
            </a:gs>
            <a:gs pos="100000">
              <a:schemeClr val="accent4">
                <a:hueOff val="1854284"/>
                <a:satOff val="20211"/>
                <a:lumOff val="-42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Execute Performance Test (Iterative)</a:t>
          </a:r>
          <a:endParaRPr lang="en-US" sz="2300" kern="1200" dirty="0"/>
        </a:p>
      </dsp:txBody>
      <dsp:txXfrm>
        <a:off x="28900" y="2533600"/>
        <a:ext cx="6800200" cy="534220"/>
      </dsp:txXfrm>
    </dsp:sp>
    <dsp:sp modelId="{1A297577-CB2F-4EC9-B49D-01509522EEA9}">
      <dsp:nvSpPr>
        <dsp:cNvPr id="0" name=""/>
        <dsp:cNvSpPr/>
      </dsp:nvSpPr>
      <dsp:spPr>
        <a:xfrm>
          <a:off x="0" y="3096720"/>
          <a:ext cx="685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1" kern="1200" smtClean="0"/>
            <a:t>Raise, fix and verify defects</a:t>
          </a:r>
          <a:endParaRPr lang="en-US" sz="1800" kern="1200" dirty="0"/>
        </a:p>
      </dsp:txBody>
      <dsp:txXfrm>
        <a:off x="0" y="3096720"/>
        <a:ext cx="6858000" cy="380880"/>
      </dsp:txXfrm>
    </dsp:sp>
    <dsp:sp modelId="{81820C8D-8022-4354-9ACB-BCB7580C09BD}">
      <dsp:nvSpPr>
        <dsp:cNvPr id="0" name=""/>
        <dsp:cNvSpPr/>
      </dsp:nvSpPr>
      <dsp:spPr>
        <a:xfrm>
          <a:off x="0" y="3477600"/>
          <a:ext cx="6858000" cy="592020"/>
        </a:xfrm>
        <a:prstGeom prst="roundRect">
          <a:avLst/>
        </a:prstGeom>
        <a:gradFill rotWithShape="0">
          <a:gsLst>
            <a:gs pos="0">
              <a:schemeClr val="accent4">
                <a:hueOff val="2472378"/>
                <a:satOff val="26948"/>
                <a:lumOff val="-5647"/>
                <a:alphaOff val="0"/>
                <a:shade val="51000"/>
                <a:satMod val="130000"/>
              </a:schemeClr>
            </a:gs>
            <a:gs pos="80000">
              <a:schemeClr val="accent4">
                <a:hueOff val="2472378"/>
                <a:satOff val="26948"/>
                <a:lumOff val="-5647"/>
                <a:alphaOff val="0"/>
                <a:shade val="93000"/>
                <a:satMod val="130000"/>
              </a:schemeClr>
            </a:gs>
            <a:gs pos="100000">
              <a:schemeClr val="accent4">
                <a:hueOff val="2472378"/>
                <a:satOff val="26948"/>
                <a:lumOff val="-5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Analyze Performance Test results</a:t>
          </a:r>
          <a:endParaRPr lang="en-US" sz="2300" kern="1200" dirty="0"/>
        </a:p>
      </dsp:txBody>
      <dsp:txXfrm>
        <a:off x="28900" y="3506500"/>
        <a:ext cx="6800200" cy="534220"/>
      </dsp:txXfrm>
    </dsp:sp>
    <dsp:sp modelId="{55C63F0E-F9FF-4C90-AB14-79B18BB58F9D}">
      <dsp:nvSpPr>
        <dsp:cNvPr id="0" name=""/>
        <dsp:cNvSpPr/>
      </dsp:nvSpPr>
      <dsp:spPr>
        <a:xfrm>
          <a:off x="0" y="4135860"/>
          <a:ext cx="6858000" cy="592020"/>
        </a:xfrm>
        <a:prstGeom prst="roundRect">
          <a:avLst/>
        </a:prstGeom>
        <a:gradFill rotWithShape="0">
          <a:gsLst>
            <a:gs pos="0">
              <a:schemeClr val="accent4">
                <a:hueOff val="3090473"/>
                <a:satOff val="33685"/>
                <a:lumOff val="-7059"/>
                <a:alphaOff val="0"/>
                <a:shade val="51000"/>
                <a:satMod val="130000"/>
              </a:schemeClr>
            </a:gs>
            <a:gs pos="80000">
              <a:schemeClr val="accent4">
                <a:hueOff val="3090473"/>
                <a:satOff val="33685"/>
                <a:lumOff val="-7059"/>
                <a:alphaOff val="0"/>
                <a:shade val="93000"/>
                <a:satMod val="130000"/>
              </a:schemeClr>
            </a:gs>
            <a:gs pos="100000">
              <a:schemeClr val="accent4">
                <a:hueOff val="3090473"/>
                <a:satOff val="33685"/>
                <a:lumOff val="-7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Develop Summary Report</a:t>
          </a:r>
          <a:endParaRPr lang="en-US" sz="2300" kern="1200" dirty="0"/>
        </a:p>
      </dsp:txBody>
      <dsp:txXfrm>
        <a:off x="28900" y="4164760"/>
        <a:ext cx="6800200" cy="534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21888-B1CA-4799-9AE1-A770C832BE29}">
      <dsp:nvSpPr>
        <dsp:cNvPr id="0" name=""/>
        <dsp:cNvSpPr/>
      </dsp:nvSpPr>
      <dsp:spPr>
        <a:xfrm>
          <a:off x="0" y="640470"/>
          <a:ext cx="6858000" cy="7464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Tests Designed to test Goals identified</a:t>
          </a:r>
          <a:endParaRPr lang="en-US" sz="2900" kern="1200" dirty="0"/>
        </a:p>
      </dsp:txBody>
      <dsp:txXfrm>
        <a:off x="36439" y="676909"/>
        <a:ext cx="6785122" cy="673582"/>
      </dsp:txXfrm>
    </dsp:sp>
    <dsp:sp modelId="{A74CDFEB-3758-4C73-B414-7C3E321D5604}">
      <dsp:nvSpPr>
        <dsp:cNvPr id="0" name=""/>
        <dsp:cNvSpPr/>
      </dsp:nvSpPr>
      <dsp:spPr>
        <a:xfrm>
          <a:off x="0" y="1425689"/>
          <a:ext cx="6858000" cy="746460"/>
        </a:xfrm>
        <a:prstGeom prst="roundRect">
          <a:avLst/>
        </a:prstGeom>
        <a:gradFill rotWithShape="0">
          <a:gsLst>
            <a:gs pos="0">
              <a:schemeClr val="accent4">
                <a:hueOff val="772618"/>
                <a:satOff val="8421"/>
                <a:lumOff val="-1765"/>
                <a:alphaOff val="0"/>
                <a:shade val="51000"/>
                <a:satMod val="130000"/>
              </a:schemeClr>
            </a:gs>
            <a:gs pos="80000">
              <a:schemeClr val="accent4">
                <a:hueOff val="772618"/>
                <a:satOff val="8421"/>
                <a:lumOff val="-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772618"/>
                <a:satOff val="8421"/>
                <a:lumOff val="-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Test Strategy</a:t>
          </a:r>
          <a:endParaRPr lang="en-US" sz="2900" kern="1200" dirty="0"/>
        </a:p>
      </dsp:txBody>
      <dsp:txXfrm>
        <a:off x="36439" y="1462128"/>
        <a:ext cx="6785122" cy="673582"/>
      </dsp:txXfrm>
    </dsp:sp>
    <dsp:sp modelId="{B9090E92-621B-4C70-B3EC-741AD73064A0}">
      <dsp:nvSpPr>
        <dsp:cNvPr id="0" name=""/>
        <dsp:cNvSpPr/>
      </dsp:nvSpPr>
      <dsp:spPr>
        <a:xfrm>
          <a:off x="0" y="2255670"/>
          <a:ext cx="6858000" cy="746460"/>
        </a:xfrm>
        <a:prstGeom prst="roundRect">
          <a:avLst/>
        </a:prstGeom>
        <a:gradFill rotWithShape="0">
          <a:gsLst>
            <a:gs pos="0">
              <a:schemeClr val="accent4">
                <a:hueOff val="1545236"/>
                <a:satOff val="16843"/>
                <a:lumOff val="-3530"/>
                <a:alphaOff val="0"/>
                <a:shade val="51000"/>
                <a:satMod val="130000"/>
              </a:schemeClr>
            </a:gs>
            <a:gs pos="80000">
              <a:schemeClr val="accent4">
                <a:hueOff val="1545236"/>
                <a:satOff val="16843"/>
                <a:lumOff val="-3530"/>
                <a:alphaOff val="0"/>
                <a:shade val="93000"/>
                <a:satMod val="130000"/>
              </a:schemeClr>
            </a:gs>
            <a:gs pos="100000">
              <a:schemeClr val="accent4">
                <a:hueOff val="1545236"/>
                <a:satOff val="16843"/>
                <a:lumOff val="-35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Effort Estimation</a:t>
          </a:r>
          <a:endParaRPr lang="en-US" sz="2900" kern="1200" dirty="0"/>
        </a:p>
      </dsp:txBody>
      <dsp:txXfrm>
        <a:off x="36439" y="2292109"/>
        <a:ext cx="6785122" cy="673582"/>
      </dsp:txXfrm>
    </dsp:sp>
    <dsp:sp modelId="{BB75AA7B-47B2-47C3-A0B6-61B63CF75EE8}">
      <dsp:nvSpPr>
        <dsp:cNvPr id="0" name=""/>
        <dsp:cNvSpPr/>
      </dsp:nvSpPr>
      <dsp:spPr>
        <a:xfrm>
          <a:off x="0" y="3085650"/>
          <a:ext cx="6858000" cy="746460"/>
        </a:xfrm>
        <a:prstGeom prst="roundRect">
          <a:avLst/>
        </a:prstGeom>
        <a:gradFill rotWithShape="0">
          <a:gsLst>
            <a:gs pos="0">
              <a:schemeClr val="accent4">
                <a:hueOff val="2317855"/>
                <a:satOff val="25264"/>
                <a:lumOff val="-5294"/>
                <a:alphaOff val="0"/>
                <a:shade val="51000"/>
                <a:satMod val="130000"/>
              </a:schemeClr>
            </a:gs>
            <a:gs pos="80000">
              <a:schemeClr val="accent4">
                <a:hueOff val="2317855"/>
                <a:satOff val="25264"/>
                <a:lumOff val="-5294"/>
                <a:alphaOff val="0"/>
                <a:shade val="93000"/>
                <a:satMod val="130000"/>
              </a:schemeClr>
            </a:gs>
            <a:gs pos="100000">
              <a:schemeClr val="accent4">
                <a:hueOff val="2317855"/>
                <a:satOff val="25264"/>
                <a:lumOff val="-5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Script Review</a:t>
          </a:r>
          <a:endParaRPr lang="en-US" sz="2900" kern="1200" dirty="0"/>
        </a:p>
      </dsp:txBody>
      <dsp:txXfrm>
        <a:off x="36439" y="3122089"/>
        <a:ext cx="6785122" cy="673582"/>
      </dsp:txXfrm>
    </dsp:sp>
    <dsp:sp modelId="{81820C8D-8022-4354-9ACB-BCB7580C09BD}">
      <dsp:nvSpPr>
        <dsp:cNvPr id="0" name=""/>
        <dsp:cNvSpPr/>
      </dsp:nvSpPr>
      <dsp:spPr>
        <a:xfrm>
          <a:off x="0" y="3915630"/>
          <a:ext cx="6858000" cy="746460"/>
        </a:xfrm>
        <a:prstGeom prst="roundRect">
          <a:avLst/>
        </a:prstGeom>
        <a:gradFill rotWithShape="0">
          <a:gsLst>
            <a:gs pos="0">
              <a:schemeClr val="accent4">
                <a:hueOff val="3090473"/>
                <a:satOff val="33685"/>
                <a:lumOff val="-7059"/>
                <a:alphaOff val="0"/>
                <a:shade val="51000"/>
                <a:satMod val="130000"/>
              </a:schemeClr>
            </a:gs>
            <a:gs pos="80000">
              <a:schemeClr val="accent4">
                <a:hueOff val="3090473"/>
                <a:satOff val="33685"/>
                <a:lumOff val="-7059"/>
                <a:alphaOff val="0"/>
                <a:shade val="93000"/>
                <a:satMod val="130000"/>
              </a:schemeClr>
            </a:gs>
            <a:gs pos="100000">
              <a:schemeClr val="accent4">
                <a:hueOff val="3090473"/>
                <a:satOff val="33685"/>
                <a:lumOff val="-7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Test Results Review</a:t>
          </a:r>
          <a:endParaRPr lang="en-US" sz="2900" kern="1200" dirty="0"/>
        </a:p>
      </dsp:txBody>
      <dsp:txXfrm>
        <a:off x="36439" y="3952069"/>
        <a:ext cx="6785122" cy="673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31DD8-C98C-4B33-80DB-046FD87B221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FC6E-3D76-4246-B003-164508E5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0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FA93-354C-42E5-ACD9-F5E3EE26697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7677F-551D-4DF9-835A-346AD81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7677F-551D-4DF9-835A-346AD81DF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Testing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Types of Performance Tests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Load Test</a:t>
            </a:r>
          </a:p>
          <a:p>
            <a:pPr lvl="1"/>
            <a:r>
              <a:rPr lang="en-US" sz="1200" b="1" dirty="0" smtClean="0"/>
              <a:t>To measure application performance under anticipated user load</a:t>
            </a:r>
          </a:p>
          <a:p>
            <a:pPr lvl="1"/>
            <a:r>
              <a:rPr lang="en-US" sz="1200" b="1" dirty="0" smtClean="0"/>
              <a:t>Optimize hardware utilization and improve performance if possible</a:t>
            </a:r>
          </a:p>
          <a:p>
            <a:pPr lvl="1"/>
            <a:endParaRPr lang="en-US" sz="2000" b="1" dirty="0" smtClean="0"/>
          </a:p>
          <a:p>
            <a:r>
              <a:rPr lang="en-US" sz="2000" b="1" dirty="0" smtClean="0"/>
              <a:t>Stress Test</a:t>
            </a:r>
          </a:p>
          <a:p>
            <a:pPr lvl="1"/>
            <a:r>
              <a:rPr lang="en-US" sz="1200" b="1" dirty="0" smtClean="0"/>
              <a:t>To measure maximum capacity of application and hardware</a:t>
            </a:r>
          </a:p>
          <a:p>
            <a:pPr lvl="1"/>
            <a:r>
              <a:rPr lang="en-US" sz="1200" b="1" dirty="0" smtClean="0"/>
              <a:t>Capacity planning of hardware</a:t>
            </a:r>
          </a:p>
          <a:p>
            <a:pPr lvl="1"/>
            <a:endParaRPr lang="en-US" sz="2000" b="1" dirty="0" smtClean="0"/>
          </a:p>
          <a:p>
            <a:r>
              <a:rPr lang="en-US" sz="2000" b="1" dirty="0" smtClean="0"/>
              <a:t>Longevity Test </a:t>
            </a:r>
          </a:p>
          <a:p>
            <a:pPr lvl="1"/>
            <a:r>
              <a:rPr lang="en-US" sz="1200" b="1" dirty="0" smtClean="0"/>
              <a:t>To identify performance issues appearing over longer duration (e.g. 12 or 18 hours)</a:t>
            </a:r>
          </a:p>
          <a:p>
            <a:pPr lvl="1"/>
            <a:endParaRPr lang="en-US" sz="2000" b="1" dirty="0"/>
          </a:p>
          <a:p>
            <a:r>
              <a:rPr lang="en-US" sz="2000" b="1" dirty="0" smtClean="0"/>
              <a:t>Spike Test</a:t>
            </a:r>
          </a:p>
          <a:p>
            <a:pPr lvl="1"/>
            <a:r>
              <a:rPr lang="en-US" sz="1200" b="1" dirty="0" smtClean="0"/>
              <a:t>Measure application performance under sudden rise or fall in user load or volume</a:t>
            </a:r>
          </a:p>
          <a:p>
            <a:pPr lvl="1"/>
            <a:endParaRPr lang="en-US" sz="2000" b="1" dirty="0"/>
          </a:p>
          <a:p>
            <a:r>
              <a:rPr lang="en-US" sz="2000" b="1" dirty="0" smtClean="0"/>
              <a:t>Network Test</a:t>
            </a:r>
          </a:p>
          <a:p>
            <a:pPr lvl="1"/>
            <a:r>
              <a:rPr lang="en-US" sz="1200" b="1" dirty="0" smtClean="0"/>
              <a:t>Measure application performance from different geographic locations and UI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56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Performance Testing Requirement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Service Level Agreement (SLA)</a:t>
            </a:r>
          </a:p>
          <a:p>
            <a:pPr lvl="1"/>
            <a:r>
              <a:rPr lang="en-US" sz="1200" b="1" dirty="0" smtClean="0"/>
              <a:t>3 sec response time for get pages and 5 sec for update pages</a:t>
            </a:r>
          </a:p>
          <a:p>
            <a:pPr lvl="1"/>
            <a:endParaRPr lang="en-US" sz="2000" b="1" dirty="0"/>
          </a:p>
          <a:p>
            <a:r>
              <a:rPr lang="en-US" sz="2000" b="1" dirty="0" smtClean="0"/>
              <a:t>Peak and Maximum User volume</a:t>
            </a:r>
            <a:endParaRPr lang="en-US" sz="1200" b="1" dirty="0" smtClean="0"/>
          </a:p>
          <a:p>
            <a:pPr lvl="1"/>
            <a:r>
              <a:rPr lang="en-US" sz="1200" b="1" dirty="0" smtClean="0"/>
              <a:t>100 users during peak duration and 1000 users during festival or offers </a:t>
            </a:r>
          </a:p>
          <a:p>
            <a:pPr lvl="1"/>
            <a:endParaRPr lang="en-US" sz="1200" b="1" dirty="0"/>
          </a:p>
          <a:p>
            <a:r>
              <a:rPr lang="en-US" sz="2000" b="1" dirty="0" smtClean="0"/>
              <a:t>Type of users</a:t>
            </a:r>
          </a:p>
          <a:p>
            <a:pPr lvl="1"/>
            <a:r>
              <a:rPr lang="en-US" sz="1200" b="1" dirty="0" smtClean="0"/>
              <a:t>Intranet users or internet user</a:t>
            </a:r>
          </a:p>
          <a:p>
            <a:pPr lvl="1"/>
            <a:r>
              <a:rPr lang="en-US" sz="1200" b="1" dirty="0" smtClean="0"/>
              <a:t>Concurrent users or Simultaneous users</a:t>
            </a:r>
          </a:p>
          <a:p>
            <a:pPr lvl="1"/>
            <a:endParaRPr lang="en-US" sz="1200" b="1" dirty="0"/>
          </a:p>
          <a:p>
            <a:r>
              <a:rPr lang="en-US" sz="2000" b="1" dirty="0" smtClean="0"/>
              <a:t>Throughput or transaction mix</a:t>
            </a:r>
          </a:p>
          <a:p>
            <a:pPr lvl="1"/>
            <a:r>
              <a:rPr lang="en-US" sz="1200" b="1" dirty="0" smtClean="0"/>
              <a:t>50k transactions per hour and 1k business flows per hour</a:t>
            </a:r>
          </a:p>
          <a:p>
            <a:pPr lvl="1"/>
            <a:endParaRPr lang="en-US" sz="1200" b="1" dirty="0" smtClean="0"/>
          </a:p>
          <a:p>
            <a:r>
              <a:rPr lang="en-US" sz="2000" b="1" dirty="0" smtClean="0"/>
              <a:t>Hardware and software configurations</a:t>
            </a:r>
          </a:p>
          <a:p>
            <a:pPr lvl="1"/>
            <a:r>
              <a:rPr lang="en-US" sz="1200" b="1" dirty="0" smtClean="0"/>
              <a:t>Production mimicking environment (10 GB RAM, 4 cores of 2.23 </a:t>
            </a:r>
            <a:r>
              <a:rPr lang="en-US" sz="1200" b="1" dirty="0" err="1" smtClean="0"/>
              <a:t>Ghz</a:t>
            </a:r>
            <a:r>
              <a:rPr lang="en-US" sz="1200" b="1" dirty="0" smtClean="0"/>
              <a:t>/sec)</a:t>
            </a:r>
          </a:p>
          <a:p>
            <a:pPr lvl="1"/>
            <a:r>
              <a:rPr lang="en-US" sz="1200" b="1" dirty="0" smtClean="0"/>
              <a:t>Java 1.7.23, Oracle 10g</a:t>
            </a:r>
          </a:p>
          <a:p>
            <a:pPr lvl="1"/>
            <a:r>
              <a:rPr lang="en-US" sz="1200" b="1" dirty="0" smtClean="0"/>
              <a:t>Maximum threads: 100, Heap memory: 500 megabytes minimum and 4 gigabytes maximum</a:t>
            </a:r>
          </a:p>
          <a:p>
            <a:pPr lvl="1"/>
            <a:endParaRPr lang="en-US" sz="1200" b="1" dirty="0"/>
          </a:p>
          <a:p>
            <a:r>
              <a:rPr lang="en-US" sz="2000" b="1" dirty="0" smtClean="0"/>
              <a:t>End to End Business flows or performance test cases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16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Performance Testing Tools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Load Generation Tools:</a:t>
            </a:r>
          </a:p>
          <a:p>
            <a:pPr lvl="1"/>
            <a:r>
              <a:rPr lang="en-US" sz="1200" b="1" dirty="0" err="1" smtClean="0"/>
              <a:t>Loadrunner</a:t>
            </a:r>
            <a:endParaRPr lang="en-US" sz="1200" b="1" dirty="0" smtClean="0"/>
          </a:p>
          <a:p>
            <a:pPr lvl="1"/>
            <a:r>
              <a:rPr lang="en-US" sz="1200" b="1" dirty="0" err="1" smtClean="0"/>
              <a:t>Jmeter</a:t>
            </a:r>
            <a:endParaRPr lang="en-US" sz="1200" b="1" dirty="0" smtClean="0"/>
          </a:p>
          <a:p>
            <a:pPr lvl="1"/>
            <a:r>
              <a:rPr lang="en-US" sz="1200" b="1" dirty="0" smtClean="0"/>
              <a:t>VSTS</a:t>
            </a:r>
          </a:p>
          <a:p>
            <a:pPr lvl="1"/>
            <a:r>
              <a:rPr lang="en-US" sz="1200" b="1" dirty="0" err="1"/>
              <a:t>NeoLoad</a:t>
            </a:r>
            <a:endParaRPr lang="en-US" sz="1200" b="1" dirty="0"/>
          </a:p>
          <a:p>
            <a:pPr lvl="1"/>
            <a:endParaRPr lang="en-US" sz="1200" b="1" dirty="0"/>
          </a:p>
          <a:p>
            <a:r>
              <a:rPr lang="en-US" sz="2000" b="1" dirty="0" smtClean="0"/>
              <a:t>Monitoring Tools:</a:t>
            </a:r>
          </a:p>
          <a:p>
            <a:pPr lvl="1"/>
            <a:r>
              <a:rPr lang="en-US" sz="1200" b="1" dirty="0" err="1" smtClean="0"/>
              <a:t>Dynatrace</a:t>
            </a:r>
            <a:endParaRPr lang="en-US" sz="1200" b="1" dirty="0" smtClean="0"/>
          </a:p>
          <a:p>
            <a:pPr lvl="1"/>
            <a:r>
              <a:rPr lang="en-US" sz="1200" b="1" dirty="0" err="1" smtClean="0"/>
              <a:t>Apdynamics</a:t>
            </a:r>
            <a:endParaRPr lang="en-US" sz="1200" b="1" dirty="0" smtClean="0"/>
          </a:p>
          <a:p>
            <a:pPr lvl="1"/>
            <a:r>
              <a:rPr lang="en-US" sz="1200" b="1" dirty="0" err="1" smtClean="0"/>
              <a:t>Sitescope</a:t>
            </a:r>
            <a:endParaRPr lang="en-US" sz="1200" b="1" dirty="0" smtClean="0"/>
          </a:p>
          <a:p>
            <a:pPr lvl="1"/>
            <a:r>
              <a:rPr lang="en-US" sz="1200" b="1" dirty="0" err="1" smtClean="0"/>
              <a:t>Perfmon</a:t>
            </a:r>
            <a:r>
              <a:rPr lang="en-US" sz="1200" b="1" dirty="0" smtClean="0"/>
              <a:t> (windows utility)</a:t>
            </a:r>
          </a:p>
          <a:p>
            <a:pPr lvl="1"/>
            <a:endParaRPr lang="en-US" sz="1200" b="1" dirty="0"/>
          </a:p>
          <a:p>
            <a:r>
              <a:rPr lang="en-US" sz="2000" b="1" dirty="0" smtClean="0"/>
              <a:t>Profiling Tools:</a:t>
            </a:r>
          </a:p>
          <a:p>
            <a:pPr lvl="1"/>
            <a:r>
              <a:rPr lang="en-US" sz="1200" b="1" dirty="0" err="1" smtClean="0"/>
              <a:t>JProfiler</a:t>
            </a:r>
            <a:endParaRPr lang="en-US" sz="1200" b="1" dirty="0" smtClean="0"/>
          </a:p>
          <a:p>
            <a:pPr lvl="1"/>
            <a:r>
              <a:rPr lang="en-US" sz="1200" b="1" dirty="0" smtClean="0"/>
              <a:t>Visual </a:t>
            </a:r>
            <a:r>
              <a:rPr lang="en-US" sz="1200" b="1" dirty="0" smtClean="0"/>
              <a:t>Studio</a:t>
            </a:r>
          </a:p>
          <a:p>
            <a:pPr lvl="1"/>
            <a:r>
              <a:rPr lang="en-US" sz="1200" b="1" dirty="0" smtClean="0"/>
              <a:t>ANT Profiler</a:t>
            </a:r>
            <a:endParaRPr lang="en-US" sz="1200" b="1" dirty="0" smtClean="0"/>
          </a:p>
          <a:p>
            <a:pPr lvl="1"/>
            <a:r>
              <a:rPr lang="en-US" sz="1200" b="1" dirty="0" err="1" smtClean="0"/>
              <a:t>VisualVM</a:t>
            </a:r>
            <a:endParaRPr lang="en-US" sz="1200" b="1" dirty="0" smtClean="0"/>
          </a:p>
          <a:p>
            <a:pPr lvl="1"/>
            <a:endParaRPr lang="en-US" sz="1200" b="1" dirty="0" smtClean="0"/>
          </a:p>
          <a:p>
            <a:r>
              <a:rPr lang="en-US" sz="2000" b="1" dirty="0" smtClean="0"/>
              <a:t>Network Simulation Tools:</a:t>
            </a:r>
          </a:p>
          <a:p>
            <a:pPr lvl="1"/>
            <a:r>
              <a:rPr lang="en-US" sz="1200" b="1" dirty="0" err="1" smtClean="0"/>
              <a:t>Shunra</a:t>
            </a:r>
            <a:r>
              <a:rPr lang="en-US" sz="1200" b="1" dirty="0" smtClean="0"/>
              <a:t> (taken over by HP)</a:t>
            </a:r>
          </a:p>
          <a:p>
            <a:pPr lvl="1"/>
            <a:r>
              <a:rPr lang="en-US" sz="1200" b="1" dirty="0" smtClean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256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Performance Testing Phases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37928952"/>
              </p:ext>
            </p:extLst>
          </p:nvPr>
        </p:nvGraphicFramePr>
        <p:xfrm>
          <a:off x="1295400" y="1600200"/>
          <a:ext cx="6705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6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How it works</a:t>
            </a:r>
            <a:endParaRPr lang="en-US" sz="3800" dirty="0"/>
          </a:p>
        </p:txBody>
      </p:sp>
      <p:pic>
        <p:nvPicPr>
          <p:cNvPr id="2050" name="Picture 2" descr="Image result for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20630"/>
            <a:ext cx="1181100" cy="11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Image result for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894813"/>
            <a:ext cx="1117031" cy="139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1524000" y="336445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18" descr="http://www.patriotbrothers.com/images/3tier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848" y="2570721"/>
            <a:ext cx="3562350" cy="19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-Right Arrow 11"/>
          <p:cNvSpPr/>
          <p:nvPr/>
        </p:nvSpPr>
        <p:spPr>
          <a:xfrm>
            <a:off x="3881651" y="3307329"/>
            <a:ext cx="1219200" cy="4969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20" descr="Image result for loadru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 descr="Image result for HP loadrunner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Arrow Connector 18"/>
          <p:cNvCxnSpPr>
            <a:stCxn id="12" idx="5"/>
          </p:cNvCxnSpPr>
          <p:nvPr/>
        </p:nvCxnSpPr>
        <p:spPr>
          <a:xfrm>
            <a:off x="4491251" y="3680027"/>
            <a:ext cx="0" cy="1501573"/>
          </a:xfrm>
          <a:prstGeom prst="straightConnector1">
            <a:avLst/>
          </a:prstGeom>
          <a:ln w="381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Scripting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5181600"/>
            <a:ext cx="32289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6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How it works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Testing &amp; Execution</a:t>
            </a:r>
          </a:p>
        </p:txBody>
      </p:sp>
      <p:pic>
        <p:nvPicPr>
          <p:cNvPr id="1026" name="Picture 2" descr="http://loadrunnerguru.com/images/how_load_runner_works_s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628799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Effort Estimation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b="1" dirty="0" smtClean="0"/>
          </a:p>
          <a:p>
            <a:endParaRPr lang="en-US" sz="12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57189"/>
              </p:ext>
            </p:extLst>
          </p:nvPr>
        </p:nvGraphicFramePr>
        <p:xfrm>
          <a:off x="990600" y="2057400"/>
          <a:ext cx="4292600" cy="8305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219450"/>
                <a:gridCol w="10731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Script Development </a:t>
                      </a:r>
                      <a:r>
                        <a:rPr lang="en-US" sz="1300" b="1" u="none" strike="noStrike" dirty="0" smtClean="0">
                          <a:effectLst/>
                        </a:rPr>
                        <a:t>(Steps or complexity</a:t>
                      </a:r>
                      <a:r>
                        <a:rPr lang="en-US" sz="1300" b="1" u="none" strike="noStrike" dirty="0">
                          <a:effectLst/>
                        </a:rPr>
                        <a:t>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Efforts (Days)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Small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Medium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Large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74827"/>
              </p:ext>
            </p:extLst>
          </p:nvPr>
        </p:nvGraphicFramePr>
        <p:xfrm>
          <a:off x="990600" y="3276600"/>
          <a:ext cx="4771136" cy="8305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697986"/>
                <a:gridCol w="1073150"/>
              </a:tblGrid>
              <a:tr h="55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Test Execution (Execute and analyze raw results)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Efforts (Days)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Load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Stress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Longevity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75673"/>
              </p:ext>
            </p:extLst>
          </p:nvPr>
        </p:nvGraphicFramePr>
        <p:xfrm>
          <a:off x="990600" y="4495800"/>
          <a:ext cx="3765233" cy="145351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566670"/>
                <a:gridCol w="119856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Phases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Efforts (weeks)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Requirement Gathering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Accept Scope of Work or Test Plan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Script Development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Test Execution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Report Preparation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</a:rPr>
                        <a:t>6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Identify Hardware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 smtClean="0"/>
              <a:t>Evaluate Scalability between Production and Testing HW</a:t>
            </a:r>
          </a:p>
          <a:p>
            <a:pPr lvl="1"/>
            <a:r>
              <a:rPr lang="en-US" sz="1100" b="1" dirty="0" smtClean="0"/>
              <a:t>RAM</a:t>
            </a:r>
          </a:p>
          <a:p>
            <a:pPr lvl="1"/>
            <a:r>
              <a:rPr lang="en-US" sz="1100" b="1" dirty="0" smtClean="0"/>
              <a:t>CPU</a:t>
            </a:r>
          </a:p>
          <a:p>
            <a:pPr lvl="1"/>
            <a:r>
              <a:rPr lang="en-US" sz="1100" b="1" dirty="0" smtClean="0"/>
              <a:t>DISK</a:t>
            </a:r>
          </a:p>
          <a:p>
            <a:pPr lvl="1"/>
            <a:r>
              <a:rPr lang="en-US" sz="1100" b="1" dirty="0" smtClean="0"/>
              <a:t>NETWORK</a:t>
            </a:r>
          </a:p>
          <a:p>
            <a:endParaRPr lang="en-US" sz="1900" b="1" dirty="0" smtClean="0"/>
          </a:p>
          <a:p>
            <a:r>
              <a:rPr lang="en-US" sz="1900" b="1" dirty="0" smtClean="0"/>
              <a:t>Evaluate Software Configurations</a:t>
            </a:r>
          </a:p>
          <a:p>
            <a:pPr lvl="1"/>
            <a:r>
              <a:rPr lang="en-US" sz="1100" b="1" dirty="0" smtClean="0"/>
              <a:t>Threads</a:t>
            </a:r>
          </a:p>
          <a:p>
            <a:pPr lvl="1"/>
            <a:r>
              <a:rPr lang="en-US" sz="1100" b="1" dirty="0" smtClean="0"/>
              <a:t>Database connection pool</a:t>
            </a:r>
          </a:p>
          <a:p>
            <a:pPr lvl="1"/>
            <a:r>
              <a:rPr lang="en-US" sz="1100" b="1" dirty="0" smtClean="0"/>
              <a:t>Heap Memory (Min and Max)</a:t>
            </a:r>
          </a:p>
          <a:p>
            <a:pPr lvl="1"/>
            <a:r>
              <a:rPr lang="en-US" sz="1100" b="1" dirty="0" smtClean="0"/>
              <a:t>Garbage Collection (settings-interval and policy)</a:t>
            </a:r>
          </a:p>
          <a:p>
            <a:pPr lvl="1"/>
            <a:r>
              <a:rPr lang="en-US" sz="1100" b="1" dirty="0" smtClean="0"/>
              <a:t>System settings (Hyper threading ON or OFF, Scheduled Backup, Power Saving mode)</a:t>
            </a:r>
          </a:p>
          <a:p>
            <a:pPr lvl="1"/>
            <a:endParaRPr lang="en-US" sz="1100" b="1" dirty="0"/>
          </a:p>
        </p:txBody>
      </p:sp>
      <p:sp>
        <p:nvSpPr>
          <p:cNvPr id="2" name="AutoShape 2" descr="Image result for sumo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umo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22800"/>
            <a:ext cx="3352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Practice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22938348"/>
              </p:ext>
            </p:extLst>
          </p:nvPr>
        </p:nvGraphicFramePr>
        <p:xfrm>
          <a:off x="914400" y="1371600"/>
          <a:ext cx="6858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9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Performance Testing Review Process</a:t>
            </a:r>
            <a:endParaRPr lang="en-US" sz="3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154911"/>
              </p:ext>
            </p:extLst>
          </p:nvPr>
        </p:nvGraphicFramePr>
        <p:xfrm>
          <a:off x="990600" y="1371600"/>
          <a:ext cx="6858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4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Performance Testing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 </a:t>
            </a:r>
            <a:r>
              <a:rPr lang="en-US" sz="2000" b="1" dirty="0"/>
              <a:t>way of measuring the performance of </a:t>
            </a:r>
            <a:r>
              <a:rPr lang="en-US" sz="2000" b="1" dirty="0" smtClean="0"/>
              <a:t>software</a:t>
            </a:r>
          </a:p>
          <a:p>
            <a:endParaRPr lang="en-US" sz="2000" b="1" dirty="0"/>
          </a:p>
          <a:p>
            <a:r>
              <a:rPr lang="en-US" sz="2000" b="1" dirty="0" smtClean="0"/>
              <a:t>Emulates end user activity on an application</a:t>
            </a:r>
          </a:p>
          <a:p>
            <a:endParaRPr lang="en-US" sz="2000" b="1" dirty="0"/>
          </a:p>
          <a:p>
            <a:r>
              <a:rPr lang="en-US" sz="2000" b="1" dirty="0" smtClean="0"/>
              <a:t>Part of </a:t>
            </a:r>
            <a:r>
              <a:rPr lang="en-US" sz="2000" b="1" dirty="0"/>
              <a:t>q</a:t>
            </a:r>
            <a:r>
              <a:rPr lang="en-US" sz="2000" b="1" dirty="0" smtClean="0"/>
              <a:t>uality assurance in non functional testing (NFT)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9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Why to do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Better customer satisfaction</a:t>
            </a:r>
          </a:p>
          <a:p>
            <a:endParaRPr lang="en-US" sz="2000" b="1" dirty="0"/>
          </a:p>
          <a:p>
            <a:r>
              <a:rPr lang="en-US" sz="2000" b="1" dirty="0" smtClean="0"/>
              <a:t>Healthy for businesses and their revenue</a:t>
            </a:r>
          </a:p>
          <a:p>
            <a:endParaRPr lang="en-US" sz="2000" b="1" dirty="0"/>
          </a:p>
          <a:p>
            <a:r>
              <a:rPr lang="en-US" sz="2000" b="1" dirty="0" smtClean="0"/>
              <a:t>Save hardware cost (optimal performance from a hardware)</a:t>
            </a:r>
          </a:p>
          <a:p>
            <a:endParaRPr lang="en-US" sz="2000" b="1" dirty="0"/>
          </a:p>
          <a:p>
            <a:r>
              <a:rPr lang="en-US" sz="2000" b="1" dirty="0" smtClean="0"/>
              <a:t>Future planning accordingly to business growth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66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Real Life Performance Problems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RBS fined £56m for IT breakdown</a:t>
            </a:r>
          </a:p>
          <a:p>
            <a:pPr lvl="1"/>
            <a:r>
              <a:rPr lang="en-US" sz="1200" b="1" dirty="0"/>
              <a:t>6.5 million customers at Royal Bank of Scotland, NatWest and Ulster Bank affected by computer meltdown in June and July </a:t>
            </a:r>
            <a:r>
              <a:rPr lang="en-US" sz="1200" b="1" dirty="0" smtClean="0"/>
              <a:t>2012</a:t>
            </a:r>
            <a:endParaRPr lang="en-US" sz="1200" b="1" dirty="0"/>
          </a:p>
          <a:p>
            <a:pPr lvl="1"/>
            <a:endParaRPr lang="en-US" sz="1200" b="1" dirty="0"/>
          </a:p>
          <a:p>
            <a:r>
              <a:rPr lang="en-US" sz="2000" b="1" dirty="0"/>
              <a:t>Barclays Bank and </a:t>
            </a:r>
            <a:r>
              <a:rPr lang="en-US" sz="2000" b="1" dirty="0" err="1"/>
              <a:t>Euroclear</a:t>
            </a:r>
            <a:r>
              <a:rPr lang="en-US" sz="2000" b="1" dirty="0"/>
              <a:t> have refused to give details of the technical breakdown that forced the bank to borrow from the Bank of England's emergency reserves this week to cover a shortfall in its finances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r>
              <a:rPr lang="en-US" sz="2000" b="1" dirty="0" err="1"/>
              <a:t>Flipkart</a:t>
            </a:r>
            <a:r>
              <a:rPr lang="en-US" sz="2000" b="1" dirty="0"/>
              <a:t> fumbles on the big day as server </a:t>
            </a:r>
            <a:r>
              <a:rPr lang="en-US" sz="2000" b="1" dirty="0" smtClean="0"/>
              <a:t>fails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Why Google Search is Faster than your own computer?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19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Performance Engineering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It </a:t>
            </a:r>
            <a:r>
              <a:rPr lang="en-US" sz="2000" b="1" dirty="0"/>
              <a:t>is a discipline that involves systematic practices, techniques, and activities during each phase of software development lifecycle (SDLC) to meet performance requirements. 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It </a:t>
            </a:r>
            <a:r>
              <a:rPr lang="en-US" sz="2000" b="1" dirty="0"/>
              <a:t>strives to build performance standards by focusing on the architecture, design, and implementation choices.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Things to do</a:t>
            </a:r>
          </a:p>
          <a:p>
            <a:pPr lvl="1"/>
            <a:r>
              <a:rPr lang="en-US" sz="1200" b="1" dirty="0" smtClean="0"/>
              <a:t>Understand architecture</a:t>
            </a:r>
          </a:p>
          <a:p>
            <a:pPr lvl="1"/>
            <a:r>
              <a:rPr lang="en-US" sz="1200" b="1" dirty="0" smtClean="0"/>
              <a:t>Identify Performance bottlenecks</a:t>
            </a:r>
            <a:endParaRPr lang="en-US" sz="1200" b="1" dirty="0"/>
          </a:p>
          <a:p>
            <a:pPr lvl="1"/>
            <a:r>
              <a:rPr lang="en-US" sz="1200" b="1" dirty="0"/>
              <a:t>Identify how </a:t>
            </a:r>
            <a:r>
              <a:rPr lang="en-US" sz="1200" b="1" dirty="0" smtClean="0"/>
              <a:t>to improve the performance or find root cause</a:t>
            </a:r>
            <a:endParaRPr lang="en-US" sz="12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3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to measure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Response time of end user steps (transaction response time or even workflow response time)</a:t>
            </a:r>
          </a:p>
          <a:p>
            <a:endParaRPr lang="en-US" sz="2000" b="1" dirty="0"/>
          </a:p>
          <a:p>
            <a:r>
              <a:rPr lang="en-US" sz="2000" b="1" dirty="0" smtClean="0"/>
              <a:t>Total volume of business flows (throughput i.e. transactions per sec or per hour etc.)</a:t>
            </a:r>
          </a:p>
          <a:p>
            <a:endParaRPr lang="en-US" sz="2000" b="1" dirty="0"/>
          </a:p>
          <a:p>
            <a:r>
              <a:rPr lang="en-US" sz="2000" b="1" dirty="0" smtClean="0"/>
              <a:t>Reliability check, Success rate or failure rate (passed and failed transactions)</a:t>
            </a:r>
          </a:p>
          <a:p>
            <a:endParaRPr lang="en-US" sz="2000" b="1" dirty="0"/>
          </a:p>
          <a:p>
            <a:r>
              <a:rPr lang="en-US" sz="2000" b="1" dirty="0" smtClean="0"/>
              <a:t>Maximum supported users\data volume (capacity of application)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10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Performance Depends on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Response time of a 3 tier application depends on</a:t>
            </a:r>
          </a:p>
          <a:p>
            <a:pPr lvl="1"/>
            <a:r>
              <a:rPr lang="en-US" sz="1200" b="1" dirty="0" smtClean="0"/>
              <a:t>Server performance (request processed by server in 3 seconds under 1 user load and 2 minutes under 20 user load)</a:t>
            </a:r>
          </a:p>
          <a:p>
            <a:pPr lvl="1"/>
            <a:r>
              <a:rPr lang="en-US" sz="1200" b="1" dirty="0" smtClean="0"/>
              <a:t>Network performance in case of internet application (10 mbps bandwidth and 100 milliseconds latency between user and server)</a:t>
            </a:r>
          </a:p>
          <a:p>
            <a:pPr lvl="1"/>
            <a:r>
              <a:rPr lang="en-US" sz="1200" b="1" dirty="0" smtClean="0"/>
              <a:t>Client rendering e.g. Chrome may load and display images faster than IE for some applications</a:t>
            </a:r>
          </a:p>
          <a:p>
            <a:pPr lvl="1"/>
            <a:r>
              <a:rPr lang="en-US" sz="1200" b="1" dirty="0" smtClean="0"/>
              <a:t>Mobile performance, battery health in case of mobile apps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r>
              <a:rPr lang="en-US" sz="2000" b="1" dirty="0" smtClean="0"/>
              <a:t>Response time depends on</a:t>
            </a:r>
          </a:p>
          <a:p>
            <a:pPr lvl="1"/>
            <a:r>
              <a:rPr lang="en-US" sz="1200" b="1" dirty="0" smtClean="0"/>
              <a:t>Type of page\request</a:t>
            </a:r>
          </a:p>
          <a:p>
            <a:pPr lvl="1"/>
            <a:r>
              <a:rPr lang="en-US" sz="1200" b="1" dirty="0" smtClean="0"/>
              <a:t>Type of activity (get or update)</a:t>
            </a:r>
          </a:p>
          <a:p>
            <a:pPr lvl="1"/>
            <a:r>
              <a:rPr lang="en-US" sz="1200" b="1" dirty="0" smtClean="0"/>
              <a:t>Volume of data</a:t>
            </a:r>
          </a:p>
          <a:p>
            <a:pPr lvl="1"/>
            <a:r>
              <a:rPr lang="en-US" sz="1200" b="1" dirty="0" smtClean="0"/>
              <a:t>Off course, load on server</a:t>
            </a:r>
            <a:endParaRPr lang="en-US" sz="12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78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How to do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Multiple user load on web based applications (2 or 3 or 4 tier)</a:t>
            </a:r>
          </a:p>
          <a:p>
            <a:pPr lvl="1"/>
            <a:r>
              <a:rPr lang="en-US" sz="1200" b="1" dirty="0" smtClean="0"/>
              <a:t>Facebook accessed by thousands of users at a time e.g. Facebook accessed by hundreds of thousands of users between 9 PM to 11 PM IST</a:t>
            </a:r>
          </a:p>
          <a:p>
            <a:endParaRPr lang="en-US" sz="2000" b="1" dirty="0"/>
          </a:p>
          <a:p>
            <a:r>
              <a:rPr lang="en-US" sz="2000" b="1" dirty="0" smtClean="0"/>
              <a:t>Single user load but with different volume of data on standalone application</a:t>
            </a:r>
          </a:p>
          <a:p>
            <a:pPr lvl="1"/>
            <a:r>
              <a:rPr lang="en-US" sz="1200" b="1" dirty="0" err="1" smtClean="0"/>
              <a:t>Winzip</a:t>
            </a:r>
            <a:r>
              <a:rPr lang="en-US" sz="1200" b="1" dirty="0" smtClean="0"/>
              <a:t> used to zip\unzip different volume of files e.g. 1 Megabytes, 100 Megabytes, 100 Gigabytes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86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Where to do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Production mimicking environment or scale down environment</a:t>
            </a:r>
          </a:p>
          <a:p>
            <a:pPr lvl="1"/>
            <a:r>
              <a:rPr lang="en-US" sz="1200" b="1" dirty="0" smtClean="0"/>
              <a:t>Production has 10 Gigabytes RAM, 12 processors of 2.23 </a:t>
            </a:r>
            <a:r>
              <a:rPr lang="en-US" sz="1200" b="1" dirty="0" err="1" smtClean="0"/>
              <a:t>Ghz</a:t>
            </a:r>
            <a:r>
              <a:rPr lang="en-US" sz="1200" b="1" dirty="0" smtClean="0"/>
              <a:t>/sec, 10 Terabytes of Disk space</a:t>
            </a:r>
          </a:p>
          <a:p>
            <a:endParaRPr lang="en-US" sz="2000" b="1" dirty="0"/>
          </a:p>
          <a:p>
            <a:r>
              <a:rPr lang="en-US" sz="2000" b="1" dirty="0" smtClean="0"/>
              <a:t>On stable software or application (unstable application will end in rework of script development and test execution)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0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1025</TotalTime>
  <Words>988</Words>
  <Application>Microsoft Office PowerPoint</Application>
  <PresentationFormat>On-screen Show (4:3)</PresentationFormat>
  <Paragraphs>232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Performance Testing Basics</vt:lpstr>
      <vt:lpstr>What is Performance Testing</vt:lpstr>
      <vt:lpstr>Why to do</vt:lpstr>
      <vt:lpstr>Real Life Performance Problems</vt:lpstr>
      <vt:lpstr>What is Performance Engineering</vt:lpstr>
      <vt:lpstr>What to measure</vt:lpstr>
      <vt:lpstr>Performance Depends on</vt:lpstr>
      <vt:lpstr>How to do</vt:lpstr>
      <vt:lpstr>Where to do</vt:lpstr>
      <vt:lpstr>Types of Performance Tests</vt:lpstr>
      <vt:lpstr>Performance Testing Requirement</vt:lpstr>
      <vt:lpstr>Performance Testing Tools</vt:lpstr>
      <vt:lpstr>Performance Testing Phases</vt:lpstr>
      <vt:lpstr>How it works</vt:lpstr>
      <vt:lpstr>How it works</vt:lpstr>
      <vt:lpstr>Effort Estimation</vt:lpstr>
      <vt:lpstr>Identify Hardware</vt:lpstr>
      <vt:lpstr>Practice</vt:lpstr>
      <vt:lpstr>Performance Testing Review Process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Basics</dc:title>
  <dc:creator>User</dc:creator>
  <cp:lastModifiedBy>Dell</cp:lastModifiedBy>
  <cp:revision>37</cp:revision>
  <dcterms:created xsi:type="dcterms:W3CDTF">2006-08-16T00:00:00Z</dcterms:created>
  <dcterms:modified xsi:type="dcterms:W3CDTF">2017-07-09T00:53:37Z</dcterms:modified>
</cp:coreProperties>
</file>