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31DD8-C98C-4B33-80DB-046FD87B221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DFC6E-3D76-4246-B003-164508E5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FA93-354C-42E5-ACD9-F5E3EE266979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7677F-551D-4DF9-835A-346AD81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0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7677F-551D-4DF9-835A-346AD81DF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edglas/2010/03/23/web-test-authoring-and-debugging-techniques-for-visual-studio-2010/" TargetMode="External"/><Relationship Id="rId2" Type="http://schemas.openxmlformats.org/officeDocument/2006/relationships/hyperlink" Target="http://www.regextest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en-us/library/ms364082(v=vs.80).asp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Extraction Rules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Day 2 - Chapter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Verify all extraction rule in Context tab of results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Just need a Context </a:t>
            </a:r>
            <a:r>
              <a:rPr lang="en-US" sz="2000" b="1" dirty="0" err="1" smtClean="0"/>
              <a:t>Param</a:t>
            </a:r>
            <a:r>
              <a:rPr lang="en-US" sz="2000" b="1" dirty="0" smtClean="0"/>
              <a:t> name, it extracts all hidden fields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Hidden field are replaced by {{$</a:t>
            </a:r>
            <a:r>
              <a:rPr lang="en-US" sz="2000" b="1" dirty="0" err="1" smtClean="0">
                <a:solidFill>
                  <a:srgbClr val="FF0000"/>
                </a:solidFill>
              </a:rPr>
              <a:t>ParamName.FieldName</a:t>
            </a:r>
            <a:r>
              <a:rPr lang="en-US" sz="2000" b="1" dirty="0" smtClean="0"/>
              <a:t>}}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8153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Locate Header you want to extract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924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Just need header name who’s value needs to be extracted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Regular Expression is useful when no unique pattern applicable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001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To fetch any type of data use (.*?) in regular expression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848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But it will capture entire string instead of only (.*?)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Many examples on sample application and </a:t>
            </a:r>
            <a:r>
              <a:rPr lang="en-US" sz="2000" b="1" dirty="0" err="1" smtClean="0"/>
              <a:t>RegEx</a:t>
            </a:r>
            <a:r>
              <a:rPr lang="en-US" sz="2000" b="1" dirty="0" smtClean="0"/>
              <a:t> website</a:t>
            </a:r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www.regextester.com/</a:t>
            </a:r>
            <a:endParaRPr lang="en-US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References</a:t>
            </a:r>
          </a:p>
          <a:p>
            <a:pPr lvl="1">
              <a:buFont typeface="+mj-lt"/>
              <a:buAutoNum type="arabicPeriod"/>
            </a:pPr>
            <a:r>
              <a:rPr lang="en-US" sz="1200" b="1" dirty="0" err="1"/>
              <a:t>WebTestRecorderPlugin</a:t>
            </a:r>
            <a:r>
              <a:rPr lang="en-US" sz="1200" b="1" dirty="0"/>
              <a:t> </a:t>
            </a:r>
            <a:r>
              <a:rPr lang="en-US" sz="1200" b="1" dirty="0" smtClean="0"/>
              <a:t>base class or </a:t>
            </a:r>
            <a:r>
              <a:rPr lang="en-US" sz="1200" b="1" dirty="0"/>
              <a:t>codeplex.com\</a:t>
            </a:r>
            <a:r>
              <a:rPr lang="en-US" sz="1200" b="1" dirty="0" err="1"/>
              <a:t>teamtestplugins</a:t>
            </a:r>
            <a:endParaRPr lang="en-US" sz="1200" b="1" dirty="0"/>
          </a:p>
          <a:p>
            <a:pPr lvl="1"/>
            <a:r>
              <a:rPr lang="en-US" sz="1200" b="1" dirty="0" smtClean="0">
                <a:hlinkClick r:id="rId3"/>
              </a:rPr>
              <a:t>https</a:t>
            </a:r>
            <a:r>
              <a:rPr lang="en-US" sz="1200" b="1" dirty="0">
                <a:hlinkClick r:id="rId3"/>
              </a:rPr>
              <a:t>://blogs.msdn.microsoft.com/edglas/2010/03/23/web-test-authoring-and-debugging-techniques-for-visual-studio-2010</a:t>
            </a:r>
            <a:r>
              <a:rPr lang="en-US" sz="1200" b="1" dirty="0" smtClean="0">
                <a:hlinkClick r:id="rId3"/>
              </a:rPr>
              <a:t>/</a:t>
            </a:r>
            <a:endParaRPr lang="en-US" sz="1200" b="1" dirty="0" smtClean="0"/>
          </a:p>
          <a:p>
            <a:pPr lvl="1">
              <a:buFont typeface="+mj-lt"/>
              <a:buAutoNum type="arabicPeriod"/>
            </a:pPr>
            <a:r>
              <a:rPr lang="en-US" sz="1200" b="1" dirty="0" smtClean="0"/>
              <a:t>Running a JavaScript in Coded web test</a:t>
            </a:r>
          </a:p>
          <a:p>
            <a:pPr lvl="1">
              <a:buFont typeface="+mj-lt"/>
              <a:buAutoNum type="arabicPeriod"/>
            </a:pPr>
            <a:r>
              <a:rPr lang="en-US" sz="1200" b="1" dirty="0"/>
              <a:t>Or on more example of “fields modified by </a:t>
            </a:r>
            <a:r>
              <a:rPr lang="en-US" sz="1200" b="1" dirty="0" smtClean="0"/>
              <a:t>JavaScript”</a:t>
            </a:r>
            <a:endParaRPr lang="en-US" sz="1200" b="1" dirty="0" smtClean="0"/>
          </a:p>
          <a:p>
            <a:pPr lvl="1"/>
            <a:r>
              <a:rPr lang="en-US" sz="1200" b="1" dirty="0" smtClean="0">
                <a:hlinkClick r:id="rId4"/>
              </a:rPr>
              <a:t>https</a:t>
            </a:r>
            <a:r>
              <a:rPr lang="en-US" sz="1200" b="1" dirty="0">
                <a:hlinkClick r:id="rId4"/>
              </a:rPr>
              <a:t>://msdn.microsoft.com/en-us/library/ms364082(v=vs.80).</a:t>
            </a:r>
            <a:r>
              <a:rPr lang="en-US" sz="1200" b="1" dirty="0" smtClean="0">
                <a:hlinkClick r:id="rId4"/>
              </a:rPr>
              <a:t>aspx</a:t>
            </a:r>
            <a:endParaRPr lang="en-US" sz="1200" b="1" dirty="0" smtClean="0"/>
          </a:p>
          <a:p>
            <a:pPr lvl="1"/>
            <a:endParaRPr lang="en-US" sz="12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81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Extraction Rule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Identify dynamic value which needs to be extracted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Identify response of a request where dynamic value exists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extraction rule to that request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Add extraction rule to that request like “form field”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45030"/>
            <a:ext cx="7848600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Replace the value with the captured extraction parameter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772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Parameter is kept in {{ }} and can be find &amp; replace in all req.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848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Extract text needs left and right boundary of a text to capture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Extraction Rule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Extract a value of a Option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924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1285</TotalTime>
  <Words>238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Extraction Rules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Extraction Rule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Testing Basics</dc:title>
  <dc:creator>User</dc:creator>
  <cp:lastModifiedBy>Dell</cp:lastModifiedBy>
  <cp:revision>113</cp:revision>
  <dcterms:created xsi:type="dcterms:W3CDTF">2006-08-16T00:00:00Z</dcterms:created>
  <dcterms:modified xsi:type="dcterms:W3CDTF">2017-07-10T17:40:28Z</dcterms:modified>
</cp:coreProperties>
</file>