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2" r:id="rId3"/>
    <p:sldId id="284" r:id="rId4"/>
    <p:sldId id="283" r:id="rId5"/>
    <p:sldId id="285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icrosoft.visualstudio.testtools.webtesting.webtes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82558(v=vs.14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243191.aspx" TargetMode="External"/><Relationship Id="rId2" Type="http://schemas.openxmlformats.org/officeDocument/2006/relationships/hyperlink" Target="https://msdn.microsoft.com/en-us/library/microsoft.visualstudio.testtools.webtesting.webtestplugin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billbar/2006/02/16/using-a-load-test-plugin-to-limit-the-number-of-tests-run-in-a-load-test/" TargetMode="External"/><Relationship Id="rId2" Type="http://schemas.openxmlformats.org/officeDocument/2006/relationships/hyperlink" Target="https://msdn.microsoft.com/en-us/library/ms243153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Coded Web Performance Test and Creating Plugins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4 -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Coded Web Performance Test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Example by converting existing </a:t>
            </a:r>
            <a:r>
              <a:rPr lang="en-US" sz="2000" b="1" dirty="0" err="1" smtClean="0">
                <a:solidFill>
                  <a:schemeClr val="tx1"/>
                </a:solidFill>
              </a:rPr>
              <a:t>webtest</a:t>
            </a:r>
            <a:r>
              <a:rPr lang="en-US" sz="2000" b="1" dirty="0" smtClean="0">
                <a:solidFill>
                  <a:schemeClr val="tx1"/>
                </a:solidFill>
              </a:rPr>
              <a:t> to coded test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Quick walkthrough of Base Class, methods</a:t>
            </a:r>
            <a:endParaRPr lang="en-US" sz="2000" b="1" dirty="0">
              <a:solidFill>
                <a:schemeClr val="tx1"/>
              </a:solidFill>
            </a:endParaRPr>
          </a:p>
          <a:p>
            <a:pPr marL="857250" lvl="1" indent="-457200"/>
            <a:r>
              <a:rPr lang="en-US" sz="12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200" b="1" dirty="0" smtClean="0">
                <a:solidFill>
                  <a:schemeClr val="tx1"/>
                </a:solidFill>
                <a:hlinkClick r:id="rId2"/>
              </a:rPr>
              <a:t>msdn.microsoft.com/en-us/library/microsoft.visualstudio.testtools.webtesting.webtest.aspx</a:t>
            </a:r>
            <a:endParaRPr lang="en-US" sz="13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Creating Plugin Process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Create a Class Library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add </a:t>
            </a:r>
            <a:r>
              <a:rPr lang="en-US" sz="2000" b="1" dirty="0">
                <a:solidFill>
                  <a:schemeClr val="tx1"/>
                </a:solidFill>
              </a:rPr>
              <a:t>a reference to the </a:t>
            </a:r>
            <a:r>
              <a:rPr lang="en-US" sz="2000" b="1" dirty="0" err="1">
                <a:solidFill>
                  <a:schemeClr val="tx1"/>
                </a:solidFill>
              </a:rPr>
              <a:t>Microsoft.VisualStudio.QualityTools.WebTestFramework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dll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Add namespace by “using” keyword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b="1" dirty="0" err="1">
                <a:solidFill>
                  <a:schemeClr val="tx1"/>
                </a:solidFill>
              </a:rPr>
              <a:t>Microsoft.VisualStudio.TestTools.WebTesting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namespace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Create a class that derives from the </a:t>
            </a:r>
            <a:r>
              <a:rPr lang="en-US" sz="2000" b="1" u="sng" dirty="0" smtClean="0">
                <a:solidFill>
                  <a:schemeClr val="tx1"/>
                </a:solidFill>
              </a:rPr>
              <a:t>Base</a:t>
            </a:r>
            <a:r>
              <a:rPr lang="en-US" sz="2000" b="1" dirty="0" smtClean="0">
                <a:solidFill>
                  <a:schemeClr val="tx1"/>
                </a:solidFill>
              </a:rPr>
              <a:t> class</a:t>
            </a:r>
            <a:r>
              <a:rPr lang="en-US" sz="2000" b="1" dirty="0">
                <a:solidFill>
                  <a:schemeClr val="tx1"/>
                </a:solidFill>
              </a:rPr>
              <a:t>. Implement the </a:t>
            </a:r>
            <a:r>
              <a:rPr lang="en-US" sz="2000" b="1" i="1" u="sng" dirty="0" smtClean="0">
                <a:solidFill>
                  <a:schemeClr val="tx1"/>
                </a:solidFill>
              </a:rPr>
              <a:t>unimplemented</a:t>
            </a:r>
            <a:r>
              <a:rPr lang="en-US" sz="2000" b="1" dirty="0" smtClean="0">
                <a:solidFill>
                  <a:schemeClr val="tx1"/>
                </a:solidFill>
              </a:rPr>
              <a:t> methods.</a:t>
            </a:r>
          </a:p>
          <a:p>
            <a:pPr marL="857250" lvl="1" indent="-457200"/>
            <a:r>
              <a:rPr lang="en-US" sz="1200" b="1" dirty="0">
                <a:solidFill>
                  <a:schemeClr val="tx1"/>
                </a:solidFill>
                <a:hlinkClick r:id="rId2"/>
              </a:rPr>
              <a:t>https://msdn.microsoft.com/en-us/library/ms182558(v=vs.140).</a:t>
            </a:r>
            <a:r>
              <a:rPr lang="en-US" sz="1200" b="1" dirty="0" smtClean="0">
                <a:solidFill>
                  <a:schemeClr val="tx1"/>
                </a:solidFill>
                <a:hlinkClick r:id="rId2"/>
              </a:rPr>
              <a:t>aspx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E.g. Create </a:t>
            </a:r>
            <a:r>
              <a:rPr lang="en-US" sz="2000" b="1" dirty="0">
                <a:solidFill>
                  <a:schemeClr val="tx1"/>
                </a:solidFill>
              </a:rPr>
              <a:t>a class that derives from the </a:t>
            </a:r>
            <a:r>
              <a:rPr lang="en-US" sz="2000" b="1" i="1" u="sng" dirty="0" err="1">
                <a:solidFill>
                  <a:schemeClr val="tx1"/>
                </a:solidFill>
              </a:rPr>
              <a:t>ExtractionRule</a:t>
            </a:r>
            <a:r>
              <a:rPr lang="en-US" sz="2000" b="1" dirty="0">
                <a:solidFill>
                  <a:schemeClr val="tx1"/>
                </a:solidFill>
              </a:rPr>
              <a:t> class. Implement the </a:t>
            </a:r>
            <a:r>
              <a:rPr lang="en-US" sz="2000" b="1" i="1" u="sng" dirty="0">
                <a:solidFill>
                  <a:schemeClr val="tx1"/>
                </a:solidFill>
              </a:rPr>
              <a:t>Extract</a:t>
            </a:r>
            <a:r>
              <a:rPr lang="en-US" sz="2000" b="1" dirty="0">
                <a:solidFill>
                  <a:schemeClr val="tx1"/>
                </a:solidFill>
              </a:rPr>
              <a:t> and </a:t>
            </a:r>
            <a:r>
              <a:rPr lang="en-US" sz="2000" b="1" i="1" u="sng" dirty="0" err="1">
                <a:solidFill>
                  <a:schemeClr val="tx1"/>
                </a:solidFill>
              </a:rPr>
              <a:t>RuleName</a:t>
            </a:r>
            <a:r>
              <a:rPr lang="en-US" sz="2000" b="1" dirty="0">
                <a:solidFill>
                  <a:schemeClr val="tx1"/>
                </a:solidFill>
              </a:rPr>
              <a:t> members.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hlinkClick r:id="rId2"/>
              </a:rPr>
              <a:t>https://msdn.microsoft.com/en-us/library/ms182558(v=vs.140).aspx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3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 smtClean="0"/>
              <a:t>WebTestPluginClass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tx1"/>
                </a:solidFill>
              </a:rPr>
              <a:t>Example 1</a:t>
            </a:r>
          </a:p>
          <a:p>
            <a:pPr marL="857250" lvl="1" indent="-457200"/>
            <a:r>
              <a:rPr lang="en-US" sz="12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200" b="1" dirty="0" smtClean="0">
                <a:solidFill>
                  <a:schemeClr val="tx1"/>
                </a:solidFill>
                <a:hlinkClick r:id="rId2"/>
              </a:rPr>
              <a:t>msdn.microsoft.com/en-us/library/microsoft.visualstudio.testtools.webtesting.webtestplugin.aspx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857250" lvl="1" indent="-457200"/>
            <a:endParaRPr lang="en-US" sz="12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tx1"/>
                </a:solidFill>
              </a:rPr>
              <a:t>Example 2</a:t>
            </a:r>
          </a:p>
          <a:p>
            <a:pPr marL="857250" lvl="1" indent="-457200"/>
            <a:r>
              <a:rPr lang="en-US" sz="1200" b="1" dirty="0">
                <a:solidFill>
                  <a:schemeClr val="tx1"/>
                </a:solidFill>
                <a:hlinkClick r:id="rId3"/>
              </a:rPr>
              <a:t>https://msdn.microsoft.com/en-us/library/ms243191.aspx</a:t>
            </a:r>
            <a:endParaRPr lang="en-US" sz="1200" b="1" dirty="0">
              <a:solidFill>
                <a:schemeClr val="tx1"/>
              </a:solidFill>
            </a:endParaRPr>
          </a:p>
          <a:p>
            <a:pPr marL="857250" lvl="1" indent="-457200"/>
            <a:endParaRPr lang="en-US" sz="12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13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ILoadTestPlugin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tx1"/>
                </a:solidFill>
              </a:rPr>
              <a:t>Example 1</a:t>
            </a:r>
          </a:p>
          <a:p>
            <a:pPr marL="857250" lvl="1" indent="-457200"/>
            <a:r>
              <a:rPr lang="en-US" sz="12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200" b="1" dirty="0" smtClean="0">
                <a:solidFill>
                  <a:schemeClr val="tx1"/>
                </a:solidFill>
                <a:hlinkClick r:id="rId2"/>
              </a:rPr>
              <a:t>msdn.microsoft.com/en-us/library/ms243153.aspx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857250" lvl="1" indent="-457200"/>
            <a:endParaRPr lang="en-US" sz="12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tx1"/>
                </a:solidFill>
              </a:rPr>
              <a:t>Example 2</a:t>
            </a:r>
          </a:p>
          <a:p>
            <a:pPr marL="857250" lvl="1" indent="-457200"/>
            <a:r>
              <a:rPr lang="en-US" sz="1200" b="1" dirty="0">
                <a:solidFill>
                  <a:schemeClr val="tx1"/>
                </a:solidFill>
                <a:hlinkClick r:id="rId3"/>
              </a:rPr>
              <a:t>https://blogs.msdn.microsoft.com/billbar/2006/02/16/using-a-load-test-plugin-to-limit-the-number-of-tests-run-in-a-load-test</a:t>
            </a:r>
            <a:r>
              <a:rPr lang="en-US" sz="1200" b="1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857250" lvl="1" indent="-457200"/>
            <a:endParaRPr lang="en-US" sz="12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13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1253</TotalTime>
  <Words>128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Coded Web Performance Test and Creating Plugins</vt:lpstr>
      <vt:lpstr>Coded Web Performance Test</vt:lpstr>
      <vt:lpstr>Creating Plugin Process</vt:lpstr>
      <vt:lpstr>WebTestPluginClass</vt:lpstr>
      <vt:lpstr>ILoadTestPlugin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Anirudha Sahoo</cp:lastModifiedBy>
  <cp:revision>81</cp:revision>
  <dcterms:created xsi:type="dcterms:W3CDTF">2006-08-16T00:00:00Z</dcterms:created>
  <dcterms:modified xsi:type="dcterms:W3CDTF">2017-07-12T11:31:05Z</dcterms:modified>
</cp:coreProperties>
</file>