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8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9" r:id="rId17"/>
    <p:sldId id="297" r:id="rId18"/>
    <p:sldId id="300" r:id="rId19"/>
    <p:sldId id="296" r:id="rId20"/>
    <p:sldId id="298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28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31DD8-C98C-4B33-80DB-046FD87B221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DFC6E-3D76-4246-B003-164508E5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00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5FA93-354C-42E5-ACD9-F5E3EE266979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7677F-551D-4DF9-835A-346AD81DF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07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7677F-551D-4DF9-835A-346AD81DF0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6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s182556.aspx" TargetMode="External"/><Relationship Id="rId2" Type="http://schemas.openxmlformats.org/officeDocument/2006/relationships/hyperlink" Target="https://msdn.microsoft.com/en-us/library/ee923683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sdn.microsoft.com/en-us/library/ms243191.aspx?f=255&amp;MSPPError=-2147217396" TargetMode="External"/><Relationship Id="rId4" Type="http://schemas.openxmlformats.org/officeDocument/2006/relationships/hyperlink" Target="https://msdn.microsoft.com/en-us/library/dn448570.aspx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slumley/2009/11/16/debugging-custom-validationextraction-rules-web-test-and-load-test-plug-in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bb514192.aspx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Coded Extraction and Validations &amp; Create Plugins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4 - 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5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600200"/>
          </a:xfrm>
        </p:spPr>
        <p:txBody>
          <a:bodyPr/>
          <a:lstStyle/>
          <a:p>
            <a:r>
              <a:rPr lang="en-US" sz="3800" dirty="0" smtClean="0"/>
              <a:t>Validation and Request plugin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Implement </a:t>
            </a:r>
            <a:r>
              <a:rPr lang="en-US" sz="2000" b="1" dirty="0" err="1" smtClean="0"/>
              <a:t>PreRequest</a:t>
            </a:r>
            <a:r>
              <a:rPr lang="en-US" sz="2000" b="1" dirty="0" smtClean="0"/>
              <a:t> with your logic</a:t>
            </a:r>
          </a:p>
          <a:p>
            <a:pPr lvl="1"/>
            <a:endParaRPr lang="en-US" sz="12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7848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4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600200"/>
          </a:xfrm>
        </p:spPr>
        <p:txBody>
          <a:bodyPr/>
          <a:lstStyle/>
          <a:p>
            <a:r>
              <a:rPr lang="en-US" sz="3800" dirty="0" smtClean="0"/>
              <a:t>Validation and Request plugin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Create a custom validation class and extend </a:t>
            </a:r>
            <a:r>
              <a:rPr lang="en-US" sz="2000" b="1" dirty="0" err="1" smtClean="0"/>
              <a:t>ValidationRule</a:t>
            </a:r>
            <a:endParaRPr lang="en-US" sz="2000" b="1" dirty="0" smtClean="0"/>
          </a:p>
          <a:p>
            <a:pPr lvl="1"/>
            <a:endParaRPr lang="en-US" sz="12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7772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4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600200"/>
          </a:xfrm>
        </p:spPr>
        <p:txBody>
          <a:bodyPr/>
          <a:lstStyle/>
          <a:p>
            <a:r>
              <a:rPr lang="en-US" sz="3800" dirty="0" smtClean="0"/>
              <a:t>Validation and Request plugin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Implement validate method</a:t>
            </a:r>
          </a:p>
          <a:p>
            <a:pPr lvl="1"/>
            <a:endParaRPr lang="en-US" sz="12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7772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4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600200"/>
          </a:xfrm>
        </p:spPr>
        <p:txBody>
          <a:bodyPr/>
          <a:lstStyle/>
          <a:p>
            <a:r>
              <a:rPr lang="en-US" sz="3800" dirty="0" smtClean="0"/>
              <a:t>Validation and Request plugin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Add a logic to set </a:t>
            </a:r>
            <a:r>
              <a:rPr lang="en-US" sz="2000" b="1" dirty="0" err="1" smtClean="0"/>
              <a:t>ErrorURL</a:t>
            </a:r>
            <a:r>
              <a:rPr lang="en-US" sz="2000" b="1" dirty="0" smtClean="0"/>
              <a:t> CP if response is greater than 400</a:t>
            </a:r>
          </a:p>
          <a:p>
            <a:pPr lvl="1"/>
            <a:endParaRPr lang="en-US" sz="1200" b="1" dirty="0"/>
          </a:p>
          <a:p>
            <a:endParaRPr lang="en-US" sz="2000" b="1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145030"/>
            <a:ext cx="7848600" cy="433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600200"/>
          </a:xfrm>
        </p:spPr>
        <p:txBody>
          <a:bodyPr/>
          <a:lstStyle/>
          <a:p>
            <a:r>
              <a:rPr lang="en-US" sz="3800" dirty="0" smtClean="0"/>
              <a:t>Validation and Request plugin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Build a project to create a DLL file</a:t>
            </a:r>
          </a:p>
          <a:p>
            <a:pPr lvl="1"/>
            <a:endParaRPr lang="en-US" sz="1200" b="1" dirty="0"/>
          </a:p>
          <a:p>
            <a:endParaRPr lang="en-US" sz="2000" b="1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209800"/>
            <a:ext cx="7848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600200"/>
          </a:xfrm>
        </p:spPr>
        <p:txBody>
          <a:bodyPr/>
          <a:lstStyle/>
          <a:p>
            <a:r>
              <a:rPr lang="en-US" sz="3800" dirty="0" smtClean="0"/>
              <a:t>Validation and Request plugin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Go back to </a:t>
            </a:r>
            <a:r>
              <a:rPr lang="en-US" sz="2000" b="1" dirty="0" err="1" smtClean="0"/>
              <a:t>Webtest</a:t>
            </a:r>
            <a:r>
              <a:rPr lang="en-US" sz="2000" b="1" dirty="0" smtClean="0"/>
              <a:t> and reference of a DLL</a:t>
            </a:r>
          </a:p>
          <a:p>
            <a:pPr lvl="1"/>
            <a:endParaRPr lang="en-US" sz="1200" b="1" dirty="0"/>
          </a:p>
          <a:p>
            <a:endParaRPr lang="en-US" sz="2000" b="1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7848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600200"/>
          </a:xfrm>
        </p:spPr>
        <p:txBody>
          <a:bodyPr/>
          <a:lstStyle/>
          <a:p>
            <a:r>
              <a:rPr lang="en-US" sz="3800" dirty="0" smtClean="0"/>
              <a:t>Validation and Request plugin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Go back to </a:t>
            </a:r>
            <a:r>
              <a:rPr lang="en-US" sz="2000" b="1" dirty="0" err="1" smtClean="0"/>
              <a:t>Webtest</a:t>
            </a:r>
            <a:r>
              <a:rPr lang="en-US" sz="2000" b="1" dirty="0" smtClean="0"/>
              <a:t> and reference of a DLL</a:t>
            </a:r>
          </a:p>
          <a:p>
            <a:pPr lvl="1"/>
            <a:endParaRPr lang="en-US" sz="12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7772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3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600200"/>
          </a:xfrm>
        </p:spPr>
        <p:txBody>
          <a:bodyPr/>
          <a:lstStyle/>
          <a:p>
            <a:r>
              <a:rPr lang="en-US" sz="3800" dirty="0" smtClean="0"/>
              <a:t>Validation and Request plugin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Add a validation rule on a request which will throw error</a:t>
            </a:r>
          </a:p>
          <a:p>
            <a:pPr lvl="1"/>
            <a:endParaRPr lang="en-US" sz="12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77724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9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600200"/>
          </a:xfrm>
        </p:spPr>
        <p:txBody>
          <a:bodyPr/>
          <a:lstStyle/>
          <a:p>
            <a:r>
              <a:rPr lang="en-US" sz="3800" dirty="0" smtClean="0"/>
              <a:t>Validation and Request plugin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Add a validation rule created earlier in another project</a:t>
            </a:r>
          </a:p>
          <a:p>
            <a:pPr lvl="1"/>
            <a:endParaRPr lang="en-US" sz="1200" b="1" dirty="0"/>
          </a:p>
          <a:p>
            <a:endParaRPr lang="en-US" sz="2000" b="1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2133600"/>
            <a:ext cx="7924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2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600200"/>
          </a:xfrm>
        </p:spPr>
        <p:txBody>
          <a:bodyPr/>
          <a:lstStyle/>
          <a:p>
            <a:r>
              <a:rPr lang="en-US" sz="3800" dirty="0" smtClean="0"/>
              <a:t>Validation and Request plugin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Add a dummy request after current request</a:t>
            </a:r>
          </a:p>
          <a:p>
            <a:pPr lvl="1"/>
            <a:endParaRPr lang="en-US" sz="12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209800"/>
            <a:ext cx="7848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9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1600200"/>
          </a:xfrm>
        </p:spPr>
        <p:txBody>
          <a:bodyPr/>
          <a:lstStyle/>
          <a:p>
            <a:r>
              <a:rPr lang="en-US" sz="3800" dirty="0" smtClean="0"/>
              <a:t>Create Extraction &amp; Validation Plugin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Custom extraction code and plugin</a:t>
            </a:r>
          </a:p>
          <a:p>
            <a:pPr lvl="1"/>
            <a:r>
              <a:rPr lang="en-US" sz="1200" b="1" dirty="0">
                <a:hlinkClick r:id="rId2"/>
              </a:rPr>
              <a:t>https://</a:t>
            </a:r>
            <a:r>
              <a:rPr lang="en-US" sz="1200" b="1" dirty="0" smtClean="0">
                <a:hlinkClick r:id="rId2"/>
              </a:rPr>
              <a:t>msdn.microsoft.com/en-us/library/ee923683.aspx</a:t>
            </a: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r>
              <a:rPr lang="en-US" sz="2000" b="1" dirty="0" smtClean="0"/>
              <a:t>Custom validation code and plugin</a:t>
            </a:r>
          </a:p>
          <a:p>
            <a:pPr lvl="1"/>
            <a:r>
              <a:rPr lang="en-US" sz="1200" b="1" dirty="0">
                <a:hlinkClick r:id="rId3"/>
              </a:rPr>
              <a:t>https://</a:t>
            </a:r>
            <a:r>
              <a:rPr lang="en-US" sz="1200" b="1" dirty="0" smtClean="0">
                <a:hlinkClick r:id="rId3"/>
              </a:rPr>
              <a:t>msdn.microsoft.com/en-us/library/ms182556.aspx</a:t>
            </a:r>
            <a:endParaRPr lang="en-US" sz="1200" b="1" dirty="0" smtClean="0"/>
          </a:p>
          <a:p>
            <a:pPr lvl="1"/>
            <a:endParaRPr lang="en-US" sz="1200" b="1" dirty="0" smtClean="0"/>
          </a:p>
          <a:p>
            <a:r>
              <a:rPr lang="en-US" sz="2000" b="1" dirty="0"/>
              <a:t>Basics about Base class and Event handler</a:t>
            </a:r>
          </a:p>
          <a:p>
            <a:pPr lvl="1"/>
            <a:r>
              <a:rPr lang="en-US" sz="1200" b="1" dirty="0">
                <a:hlinkClick r:id="rId4"/>
              </a:rPr>
              <a:t>https://</a:t>
            </a:r>
            <a:r>
              <a:rPr lang="en-US" sz="1200" b="1" dirty="0" smtClean="0">
                <a:hlinkClick r:id="rId4"/>
              </a:rPr>
              <a:t>msdn.microsoft.com/en-us/library/dn448570.aspx</a:t>
            </a:r>
            <a:endParaRPr lang="en-US" sz="1200" b="1" dirty="0" smtClean="0"/>
          </a:p>
          <a:p>
            <a:pPr lvl="1"/>
            <a:r>
              <a:rPr lang="en-US" sz="1200" b="1" dirty="0" smtClean="0">
                <a:hlinkClick r:id="rId5"/>
              </a:rPr>
              <a:t>https</a:t>
            </a:r>
            <a:r>
              <a:rPr lang="en-US" sz="1200" b="1" dirty="0">
                <a:hlinkClick r:id="rId5"/>
              </a:rPr>
              <a:t>://msdn.microsoft.com/en-us/library/ms243191.aspx?f=255&amp;MSPPError=-</a:t>
            </a:r>
            <a:r>
              <a:rPr lang="en-US" sz="1200" b="1" dirty="0" smtClean="0">
                <a:hlinkClick r:id="rId5"/>
              </a:rPr>
              <a:t>2147217396</a:t>
            </a:r>
            <a:endParaRPr lang="en-US" sz="1200" b="1" dirty="0" smtClean="0"/>
          </a:p>
          <a:p>
            <a:pPr lvl="1"/>
            <a:endParaRPr lang="en-US" sz="1200" b="1" dirty="0"/>
          </a:p>
          <a:p>
            <a:pPr lvl="1"/>
            <a:endParaRPr lang="en-US" sz="1200" b="1" dirty="0" smtClean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992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600200"/>
          </a:xfrm>
        </p:spPr>
        <p:txBody>
          <a:bodyPr/>
          <a:lstStyle/>
          <a:p>
            <a:r>
              <a:rPr lang="en-US" sz="3800" dirty="0" smtClean="0"/>
              <a:t>Validation and Request plugin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Add a request plugin to this dummy request</a:t>
            </a:r>
          </a:p>
          <a:p>
            <a:pPr lvl="1"/>
            <a:endParaRPr lang="en-US" sz="12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7772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9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600200"/>
          </a:xfrm>
        </p:spPr>
        <p:txBody>
          <a:bodyPr/>
          <a:lstStyle/>
          <a:p>
            <a:r>
              <a:rPr lang="en-US" sz="3800" dirty="0" smtClean="0"/>
              <a:t>Validation and Request plugin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Select appropriate request plugin</a:t>
            </a:r>
          </a:p>
          <a:p>
            <a:pPr lvl="1"/>
            <a:endParaRPr lang="en-US" sz="12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209800"/>
            <a:ext cx="77724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8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600200"/>
          </a:xfrm>
        </p:spPr>
        <p:txBody>
          <a:bodyPr/>
          <a:lstStyle/>
          <a:p>
            <a:r>
              <a:rPr lang="en-US" sz="3800" dirty="0" smtClean="0"/>
              <a:t>Validation and Request plugin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But dummy request didn’t execute even previous failed</a:t>
            </a:r>
          </a:p>
          <a:p>
            <a:pPr lvl="1"/>
            <a:endParaRPr lang="en-US" sz="12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209800"/>
            <a:ext cx="77724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8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600200"/>
          </a:xfrm>
        </p:spPr>
        <p:txBody>
          <a:bodyPr/>
          <a:lstStyle/>
          <a:p>
            <a:r>
              <a:rPr lang="en-US" sz="3800" dirty="0" smtClean="0"/>
              <a:t>Validation and Request plugin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Check details of failed request, Webserver1 was not created</a:t>
            </a:r>
          </a:p>
          <a:p>
            <a:pPr lvl="1"/>
            <a:endParaRPr lang="en-US" sz="12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2209800"/>
            <a:ext cx="7848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8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600200"/>
          </a:xfrm>
        </p:spPr>
        <p:txBody>
          <a:bodyPr/>
          <a:lstStyle/>
          <a:p>
            <a:r>
              <a:rPr lang="en-US" sz="3800" dirty="0" smtClean="0"/>
              <a:t>Validation and Request plugin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Create a web server parameter</a:t>
            </a:r>
          </a:p>
          <a:p>
            <a:pPr lvl="1"/>
            <a:endParaRPr lang="en-US" sz="12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209800"/>
            <a:ext cx="7848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600200"/>
          </a:xfrm>
        </p:spPr>
        <p:txBody>
          <a:bodyPr/>
          <a:lstStyle/>
          <a:p>
            <a:r>
              <a:rPr lang="en-US" sz="3800" dirty="0" smtClean="0"/>
              <a:t>Validation and Request plugin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Webserver parameter Created</a:t>
            </a:r>
          </a:p>
          <a:p>
            <a:pPr lvl="1"/>
            <a:endParaRPr lang="en-US" sz="12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2209800"/>
            <a:ext cx="7848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600200"/>
          </a:xfrm>
        </p:spPr>
        <p:txBody>
          <a:bodyPr/>
          <a:lstStyle/>
          <a:p>
            <a:r>
              <a:rPr lang="en-US" sz="3800" dirty="0" smtClean="0"/>
              <a:t>Validation and Request plugin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This time dummy request executed by custom request</a:t>
            </a:r>
          </a:p>
          <a:p>
            <a:pPr lvl="1"/>
            <a:endParaRPr lang="en-US" sz="12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7848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600200"/>
          </a:xfrm>
        </p:spPr>
        <p:txBody>
          <a:bodyPr/>
          <a:lstStyle/>
          <a:p>
            <a:r>
              <a:rPr lang="en-US" sz="3800" dirty="0" smtClean="0"/>
              <a:t>Validation and Request plugin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Validation Rule Code</a:t>
            </a:r>
          </a:p>
          <a:p>
            <a:endParaRPr lang="en-US" sz="2000" b="1" dirty="0"/>
          </a:p>
          <a:p>
            <a:pPr marL="0" indent="0">
              <a:buNone/>
            </a:pPr>
            <a:r>
              <a:rPr lang="en-US" sz="1300" b="1" dirty="0"/>
              <a:t>public class </a:t>
            </a:r>
            <a:r>
              <a:rPr lang="en-US" sz="1300" b="1" dirty="0" err="1"/>
              <a:t>ErrorCheckValidationRule</a:t>
            </a:r>
            <a:r>
              <a:rPr lang="en-US" sz="1300" b="1" dirty="0"/>
              <a:t> : </a:t>
            </a:r>
            <a:r>
              <a:rPr lang="en-US" sz="1300" b="1" dirty="0" err="1"/>
              <a:t>ValidationRule</a:t>
            </a:r>
            <a:endParaRPr lang="en-US" sz="1300" b="1" dirty="0"/>
          </a:p>
          <a:p>
            <a:pPr marL="0" indent="0">
              <a:buNone/>
            </a:pPr>
            <a:r>
              <a:rPr lang="en-US" sz="1300" b="1" dirty="0"/>
              <a:t>{</a:t>
            </a:r>
          </a:p>
          <a:p>
            <a:pPr marL="0" indent="0">
              <a:buNone/>
            </a:pPr>
            <a:r>
              <a:rPr lang="en-US" sz="1300" b="1" dirty="0"/>
              <a:t>public override void Validate(object sender, </a:t>
            </a:r>
            <a:r>
              <a:rPr lang="en-US" sz="1300" b="1" dirty="0" err="1"/>
              <a:t>ValidationEventArgs</a:t>
            </a:r>
            <a:r>
              <a:rPr lang="en-US" sz="1300" b="1" dirty="0"/>
              <a:t> e)</a:t>
            </a:r>
          </a:p>
          <a:p>
            <a:pPr marL="0" indent="0">
              <a:buNone/>
            </a:pPr>
            <a:r>
              <a:rPr lang="en-US" sz="1300" b="1" dirty="0"/>
              <a:t>{</a:t>
            </a:r>
          </a:p>
          <a:p>
            <a:pPr marL="0" indent="0">
              <a:buNone/>
            </a:pPr>
            <a:r>
              <a:rPr lang="en-US" sz="1300" b="1" dirty="0"/>
              <a:t>if (((</a:t>
            </a:r>
            <a:r>
              <a:rPr lang="en-US" sz="1300" b="1" dirty="0" err="1"/>
              <a:t>int</a:t>
            </a:r>
            <a:r>
              <a:rPr lang="en-US" sz="1300" b="1" dirty="0"/>
              <a:t>) </a:t>
            </a:r>
            <a:r>
              <a:rPr lang="en-US" sz="1300" b="1" dirty="0" err="1"/>
              <a:t>e.Response.StatusCode</a:t>
            </a:r>
            <a:r>
              <a:rPr lang="en-US" sz="1300" b="1" dirty="0"/>
              <a:t>) &gt;= 400)</a:t>
            </a:r>
          </a:p>
          <a:p>
            <a:pPr marL="0" indent="0">
              <a:buNone/>
            </a:pPr>
            <a:r>
              <a:rPr lang="en-US" sz="1300" b="1" dirty="0"/>
              <a:t>{</a:t>
            </a:r>
          </a:p>
          <a:p>
            <a:pPr marL="0" indent="0">
              <a:buNone/>
            </a:pPr>
            <a:r>
              <a:rPr lang="en-US" sz="1300" b="1" dirty="0" err="1"/>
              <a:t>e.WebTest.Context.Add</a:t>
            </a:r>
            <a:r>
              <a:rPr lang="en-US" sz="1300" b="1" dirty="0"/>
              <a:t>("</a:t>
            </a:r>
            <a:r>
              <a:rPr lang="en-US" sz="1300" b="1" dirty="0" err="1"/>
              <a:t>ErrorUrl</a:t>
            </a:r>
            <a:r>
              <a:rPr lang="en-US" sz="1300" b="1" dirty="0"/>
              <a:t>",</a:t>
            </a:r>
          </a:p>
          <a:p>
            <a:pPr marL="0" indent="0">
              <a:buNone/>
            </a:pPr>
            <a:r>
              <a:rPr lang="en-US" sz="1300" b="1" dirty="0" err="1"/>
              <a:t>e.WebTest.Context</a:t>
            </a:r>
            <a:r>
              <a:rPr lang="en-US" sz="1300" b="1" dirty="0"/>
              <a:t>["WebServer1"].</a:t>
            </a:r>
            <a:r>
              <a:rPr lang="en-US" sz="1300" b="1" dirty="0" err="1"/>
              <a:t>ToString</a:t>
            </a:r>
            <a:r>
              <a:rPr lang="en-US" sz="1300" b="1" dirty="0"/>
              <a:t>()+"/</a:t>
            </a:r>
            <a:r>
              <a:rPr lang="en-US" sz="1300" b="1" dirty="0" err="1"/>
              <a:t>storecsvs</a:t>
            </a:r>
            <a:r>
              <a:rPr lang="en-US" sz="1300" b="1" dirty="0"/>
              <a:t>/");</a:t>
            </a:r>
          </a:p>
          <a:p>
            <a:pPr marL="0" indent="0">
              <a:buNone/>
            </a:pPr>
            <a:r>
              <a:rPr lang="en-US" sz="1300" b="1" dirty="0"/>
              <a:t>}</a:t>
            </a:r>
          </a:p>
          <a:p>
            <a:pPr marL="0" indent="0">
              <a:buNone/>
            </a:pPr>
            <a:r>
              <a:rPr lang="en-US" sz="1300" b="1" dirty="0"/>
              <a:t>}</a:t>
            </a:r>
          </a:p>
          <a:p>
            <a:pPr marL="0" indent="0">
              <a:buNone/>
            </a:pPr>
            <a:r>
              <a:rPr lang="en-US" sz="1300" b="1" dirty="0"/>
              <a:t>}</a:t>
            </a:r>
            <a:endParaRPr lang="en-US" sz="1300" b="1" dirty="0" smtClean="0"/>
          </a:p>
          <a:p>
            <a:pPr lvl="1"/>
            <a:endParaRPr lang="en-US" sz="12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3980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600200"/>
          </a:xfrm>
        </p:spPr>
        <p:txBody>
          <a:bodyPr/>
          <a:lstStyle/>
          <a:p>
            <a:r>
              <a:rPr lang="en-US" sz="3800" dirty="0" smtClean="0"/>
              <a:t>Validation and Request plugin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smtClean="0"/>
              <a:t>Request Code</a:t>
            </a:r>
          </a:p>
          <a:p>
            <a:endParaRPr lang="en-US" sz="2000" b="1" dirty="0"/>
          </a:p>
          <a:p>
            <a:pPr marL="0" indent="0">
              <a:buNone/>
            </a:pPr>
            <a:r>
              <a:rPr lang="en-US" sz="1300" b="1" dirty="0"/>
              <a:t>public class </a:t>
            </a:r>
            <a:r>
              <a:rPr lang="en-US" sz="1300" b="1" dirty="0" err="1"/>
              <a:t>ErrorCheckPlugin</a:t>
            </a:r>
            <a:r>
              <a:rPr lang="en-US" sz="1300" b="1" dirty="0"/>
              <a:t> : </a:t>
            </a:r>
            <a:r>
              <a:rPr lang="en-US" sz="1300" b="1" dirty="0" err="1"/>
              <a:t>WebTestRequestPlugin</a:t>
            </a:r>
            <a:endParaRPr lang="en-US" sz="1300" b="1" dirty="0"/>
          </a:p>
          <a:p>
            <a:pPr marL="0" indent="0">
              <a:buNone/>
            </a:pPr>
            <a:r>
              <a:rPr lang="en-US" sz="1300" b="1" dirty="0"/>
              <a:t>{</a:t>
            </a:r>
          </a:p>
          <a:p>
            <a:pPr marL="0" indent="0">
              <a:buNone/>
            </a:pPr>
            <a:r>
              <a:rPr lang="en-US" sz="1300" b="1" dirty="0"/>
              <a:t>public override void </a:t>
            </a:r>
            <a:r>
              <a:rPr lang="en-US" sz="1300" b="1" dirty="0" err="1"/>
              <a:t>PreRequest</a:t>
            </a:r>
            <a:r>
              <a:rPr lang="en-US" sz="1300" b="1" dirty="0"/>
              <a:t>(object sender, </a:t>
            </a:r>
            <a:r>
              <a:rPr lang="en-US" sz="1300" b="1" dirty="0" err="1"/>
              <a:t>PreRequestEventArgs</a:t>
            </a:r>
            <a:r>
              <a:rPr lang="en-US" sz="1300" b="1" dirty="0"/>
              <a:t> e)</a:t>
            </a:r>
          </a:p>
          <a:p>
            <a:pPr marL="0" indent="0">
              <a:buNone/>
            </a:pPr>
            <a:r>
              <a:rPr lang="en-US" sz="1300" b="1" dirty="0"/>
              <a:t>{</a:t>
            </a:r>
          </a:p>
          <a:p>
            <a:pPr marL="0" indent="0">
              <a:buNone/>
            </a:pPr>
            <a:r>
              <a:rPr lang="en-US" sz="1300" b="1" dirty="0"/>
              <a:t>object </a:t>
            </a:r>
            <a:r>
              <a:rPr lang="en-US" sz="1300" b="1" dirty="0" err="1"/>
              <a:t>errorUrl</a:t>
            </a:r>
            <a:r>
              <a:rPr lang="en-US" sz="1300" b="1" dirty="0"/>
              <a:t>;</a:t>
            </a:r>
          </a:p>
          <a:p>
            <a:pPr marL="0" indent="0">
              <a:buNone/>
            </a:pPr>
            <a:r>
              <a:rPr lang="en-US" sz="1300" b="1" dirty="0"/>
              <a:t>if (</a:t>
            </a:r>
            <a:r>
              <a:rPr lang="en-US" sz="1300" b="1" dirty="0" err="1"/>
              <a:t>e.WebTest.Context.TryGetValue</a:t>
            </a:r>
            <a:r>
              <a:rPr lang="en-US" sz="1300" b="1" dirty="0"/>
              <a:t>("</a:t>
            </a:r>
            <a:r>
              <a:rPr lang="en-US" sz="1300" b="1" dirty="0" err="1"/>
              <a:t>ErrorUrl</a:t>
            </a:r>
            <a:r>
              <a:rPr lang="en-US" sz="1300" b="1" dirty="0"/>
              <a:t>", out </a:t>
            </a:r>
            <a:r>
              <a:rPr lang="en-US" sz="1300" b="1" dirty="0" err="1"/>
              <a:t>errorUrl</a:t>
            </a:r>
            <a:r>
              <a:rPr lang="en-US" sz="1300" b="1" dirty="0"/>
              <a:t>))</a:t>
            </a:r>
          </a:p>
          <a:p>
            <a:pPr marL="0" indent="0">
              <a:buNone/>
            </a:pPr>
            <a:r>
              <a:rPr lang="en-US" sz="1300" b="1" dirty="0"/>
              <a:t>{</a:t>
            </a:r>
          </a:p>
          <a:p>
            <a:pPr marL="0" indent="0">
              <a:buNone/>
            </a:pPr>
            <a:r>
              <a:rPr lang="en-US" sz="1300" b="1" dirty="0" err="1"/>
              <a:t>e.Request.Url</a:t>
            </a:r>
            <a:r>
              <a:rPr lang="en-US" sz="1300" b="1" dirty="0"/>
              <a:t> = </a:t>
            </a:r>
            <a:r>
              <a:rPr lang="en-US" sz="1300" b="1" dirty="0" err="1"/>
              <a:t>errorUrl.ToString</a:t>
            </a:r>
            <a:r>
              <a:rPr lang="en-US" sz="1300" b="1" dirty="0"/>
              <a:t>();</a:t>
            </a:r>
          </a:p>
          <a:p>
            <a:pPr marL="0" indent="0">
              <a:buNone/>
            </a:pPr>
            <a:r>
              <a:rPr lang="en-US" sz="1300" b="1" dirty="0"/>
              <a:t>}</a:t>
            </a:r>
          </a:p>
          <a:p>
            <a:pPr marL="0" indent="0">
              <a:buNone/>
            </a:pPr>
            <a:r>
              <a:rPr lang="en-US" sz="1300" b="1" dirty="0"/>
              <a:t>else</a:t>
            </a:r>
          </a:p>
          <a:p>
            <a:pPr marL="0" indent="0">
              <a:buNone/>
            </a:pPr>
            <a:r>
              <a:rPr lang="en-US" sz="1300" b="1" dirty="0"/>
              <a:t>{</a:t>
            </a:r>
          </a:p>
          <a:p>
            <a:pPr marL="0" indent="0">
              <a:buNone/>
            </a:pPr>
            <a:r>
              <a:rPr lang="en-US" sz="1300" b="1" dirty="0"/>
              <a:t>//if it does not exist then skip the request</a:t>
            </a:r>
          </a:p>
          <a:p>
            <a:pPr marL="0" indent="0">
              <a:buNone/>
            </a:pPr>
            <a:r>
              <a:rPr lang="en-US" sz="1300" b="1" dirty="0" err="1"/>
              <a:t>e.Instruction</a:t>
            </a:r>
            <a:r>
              <a:rPr lang="en-US" sz="1300" b="1" dirty="0"/>
              <a:t> = </a:t>
            </a:r>
            <a:r>
              <a:rPr lang="en-US" sz="1300" b="1" dirty="0" err="1"/>
              <a:t>WebTestExecutionInstruction.Skip</a:t>
            </a:r>
            <a:r>
              <a:rPr lang="en-US" sz="1300" b="1" dirty="0"/>
              <a:t>;</a:t>
            </a:r>
          </a:p>
          <a:p>
            <a:pPr marL="0" indent="0">
              <a:buNone/>
            </a:pPr>
            <a:r>
              <a:rPr lang="en-US" sz="1300" b="1" dirty="0"/>
              <a:t>}</a:t>
            </a:r>
          </a:p>
          <a:p>
            <a:pPr marL="0" indent="0">
              <a:buNone/>
            </a:pPr>
            <a:r>
              <a:rPr lang="en-US" sz="1300" b="1" dirty="0"/>
              <a:t>}</a:t>
            </a:r>
          </a:p>
          <a:p>
            <a:pPr marL="0" indent="0">
              <a:buNone/>
            </a:pPr>
            <a:r>
              <a:rPr lang="en-US" sz="1300" b="1" dirty="0"/>
              <a:t>}</a:t>
            </a:r>
            <a:endParaRPr lang="en-US" sz="1200" b="1" dirty="0" smtClean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6835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600200"/>
          </a:xfrm>
        </p:spPr>
        <p:txBody>
          <a:bodyPr/>
          <a:lstStyle/>
          <a:p>
            <a:r>
              <a:rPr lang="en-US" sz="3800" dirty="0" smtClean="0"/>
              <a:t>Validation and Request plugin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Debugging in Web Extractor Rule</a:t>
            </a:r>
          </a:p>
          <a:p>
            <a:r>
              <a:rPr lang="en-US" sz="1400" u="sng" dirty="0" smtClean="0">
                <a:hlinkClick r:id="rId2"/>
              </a:rPr>
              <a:t>https</a:t>
            </a:r>
            <a:r>
              <a:rPr lang="en-US" sz="1400" u="sng" dirty="0">
                <a:hlinkClick r:id="rId2"/>
              </a:rPr>
              <a:t>://blogs.msdn.microsoft.com/slumley/2009/11/16/debugging-custom-validationextraction-rules-web-test-and-load-test-plug-ins/</a:t>
            </a:r>
            <a:endParaRPr lang="en-US" sz="1400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085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1600200"/>
          </a:xfrm>
        </p:spPr>
        <p:txBody>
          <a:bodyPr/>
          <a:lstStyle/>
          <a:p>
            <a:r>
              <a:rPr lang="en-US" sz="3800" dirty="0" smtClean="0"/>
              <a:t>Create Request Plugin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Request Level Plugin</a:t>
            </a:r>
          </a:p>
          <a:p>
            <a:pPr lvl="1"/>
            <a:r>
              <a:rPr lang="en-US" sz="1200" b="1" dirty="0">
                <a:hlinkClick r:id="rId2"/>
              </a:rPr>
              <a:t>https://msdn.microsoft.com/en-us/library/bb514192.aspx</a:t>
            </a:r>
            <a:endParaRPr lang="en-US" sz="1200" b="1" dirty="0"/>
          </a:p>
          <a:p>
            <a:pPr lvl="1"/>
            <a:endParaRPr lang="en-US" sz="12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3050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9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600200"/>
          </a:xfrm>
        </p:spPr>
        <p:txBody>
          <a:bodyPr/>
          <a:lstStyle/>
          <a:p>
            <a:r>
              <a:rPr lang="en-US" sz="3800" dirty="0" smtClean="0"/>
              <a:t>Validation and Request plugin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In case of error, redirect request to a </a:t>
            </a:r>
            <a:r>
              <a:rPr lang="en-US" sz="2000" b="1" dirty="0" smtClean="0"/>
              <a:t>new or home page</a:t>
            </a:r>
          </a:p>
          <a:p>
            <a:pPr lvl="1"/>
            <a:endParaRPr lang="en-US" sz="12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209800"/>
            <a:ext cx="7848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600200"/>
          </a:xfrm>
        </p:spPr>
        <p:txBody>
          <a:bodyPr/>
          <a:lstStyle/>
          <a:p>
            <a:r>
              <a:rPr lang="en-US" sz="3800" dirty="0" smtClean="0"/>
              <a:t>Validation and Request plugin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Create a new project and a class</a:t>
            </a:r>
          </a:p>
          <a:p>
            <a:pPr lvl="1"/>
            <a:endParaRPr lang="en-US" sz="1200" b="1" dirty="0"/>
          </a:p>
          <a:p>
            <a:endParaRPr lang="en-US" sz="2000" b="1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2133600"/>
            <a:ext cx="7924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4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600200"/>
          </a:xfrm>
        </p:spPr>
        <p:txBody>
          <a:bodyPr/>
          <a:lstStyle/>
          <a:p>
            <a:r>
              <a:rPr lang="en-US" sz="3800" dirty="0" smtClean="0"/>
              <a:t>Validation and Request plugin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Add a reference of base package</a:t>
            </a:r>
          </a:p>
          <a:p>
            <a:pPr lvl="1"/>
            <a:endParaRPr lang="en-US" sz="12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7848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4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600200"/>
          </a:xfrm>
        </p:spPr>
        <p:txBody>
          <a:bodyPr/>
          <a:lstStyle/>
          <a:p>
            <a:r>
              <a:rPr lang="en-US" sz="3800" dirty="0" smtClean="0"/>
              <a:t>Validation and Request plugin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Add “</a:t>
            </a:r>
            <a:r>
              <a:rPr lang="en-US" sz="2000" b="1" dirty="0" err="1" smtClean="0"/>
              <a:t>Microsoft.VisualStudio.QualityTools.WebTestFramework</a:t>
            </a:r>
            <a:r>
              <a:rPr lang="en-US" sz="2000" b="1" dirty="0" smtClean="0"/>
              <a:t>”</a:t>
            </a:r>
            <a:endParaRPr lang="en-US" sz="2000" dirty="0"/>
          </a:p>
          <a:p>
            <a:endParaRPr lang="en-US" sz="2000" b="1" dirty="0" smtClean="0"/>
          </a:p>
          <a:p>
            <a:pPr lvl="1"/>
            <a:endParaRPr lang="en-US" sz="12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7772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4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600200"/>
          </a:xfrm>
        </p:spPr>
        <p:txBody>
          <a:bodyPr/>
          <a:lstStyle/>
          <a:p>
            <a:r>
              <a:rPr lang="en-US" sz="3800" dirty="0" smtClean="0"/>
              <a:t>Validation and Request plugin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Extend a “web request” base class (</a:t>
            </a:r>
            <a:r>
              <a:rPr lang="en-US" sz="2000" b="1" dirty="0" err="1" smtClean="0"/>
              <a:t>WebTestRequestPlugin</a:t>
            </a:r>
            <a:r>
              <a:rPr lang="en-US" sz="2000" b="1" dirty="0" smtClean="0"/>
              <a:t>)</a:t>
            </a:r>
          </a:p>
          <a:p>
            <a:pPr lvl="1"/>
            <a:endParaRPr lang="en-US" sz="12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209800"/>
            <a:ext cx="77724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4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600200"/>
          </a:xfrm>
        </p:spPr>
        <p:txBody>
          <a:bodyPr/>
          <a:lstStyle/>
          <a:p>
            <a:r>
              <a:rPr lang="en-US" sz="3800" dirty="0" smtClean="0"/>
              <a:t>Validation and Request plugin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It will add another package with name ending “</a:t>
            </a:r>
            <a:r>
              <a:rPr lang="en-US" sz="2000" b="1" dirty="0" err="1" smtClean="0"/>
              <a:t>WebTest</a:t>
            </a:r>
            <a:r>
              <a:rPr lang="en-US" sz="2000" b="1" dirty="0" smtClean="0"/>
              <a:t>”</a:t>
            </a:r>
          </a:p>
          <a:p>
            <a:pPr lvl="1"/>
            <a:endParaRPr lang="en-US" sz="12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7772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4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1749</TotalTime>
  <Words>452</Words>
  <Application>Microsoft Office PowerPoint</Application>
  <PresentationFormat>On-screen Show (4:3)</PresentationFormat>
  <Paragraphs>101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Executive</vt:lpstr>
      <vt:lpstr>Coded Extraction and Validations &amp; Create Plugins</vt:lpstr>
      <vt:lpstr>Create Extraction &amp; Validation Plugin</vt:lpstr>
      <vt:lpstr>Create Request Plugin</vt:lpstr>
      <vt:lpstr>Validation and Request plugin</vt:lpstr>
      <vt:lpstr>Validation and Request plugin</vt:lpstr>
      <vt:lpstr>Validation and Request plugin</vt:lpstr>
      <vt:lpstr>Validation and Request plugin</vt:lpstr>
      <vt:lpstr>Validation and Request plugin</vt:lpstr>
      <vt:lpstr>Validation and Request plugin</vt:lpstr>
      <vt:lpstr>Validation and Request plugin</vt:lpstr>
      <vt:lpstr>Validation and Request plugin</vt:lpstr>
      <vt:lpstr>Validation and Request plugin</vt:lpstr>
      <vt:lpstr>Validation and Request plugin</vt:lpstr>
      <vt:lpstr>Validation and Request plugin</vt:lpstr>
      <vt:lpstr>Validation and Request plugin</vt:lpstr>
      <vt:lpstr>Validation and Request plugin</vt:lpstr>
      <vt:lpstr>Validation and Request plugin</vt:lpstr>
      <vt:lpstr>Validation and Request plugin</vt:lpstr>
      <vt:lpstr>Validation and Request plugin</vt:lpstr>
      <vt:lpstr>Validation and Request plugin</vt:lpstr>
      <vt:lpstr>Validation and Request plugin</vt:lpstr>
      <vt:lpstr>Validation and Request plugin</vt:lpstr>
      <vt:lpstr>Validation and Request plugin</vt:lpstr>
      <vt:lpstr>Validation and Request plugin</vt:lpstr>
      <vt:lpstr>Validation and Request plugin</vt:lpstr>
      <vt:lpstr>Validation and Request plugin</vt:lpstr>
      <vt:lpstr>Validation and Request plugin</vt:lpstr>
      <vt:lpstr>Validation and Request plugin</vt:lpstr>
      <vt:lpstr>Validation and Request plugin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Testing Basics</dc:title>
  <dc:creator>User</dc:creator>
  <cp:lastModifiedBy>Dell</cp:lastModifiedBy>
  <cp:revision>130</cp:revision>
  <dcterms:created xsi:type="dcterms:W3CDTF">2006-08-16T00:00:00Z</dcterms:created>
  <dcterms:modified xsi:type="dcterms:W3CDTF">2017-07-08T05:37:44Z</dcterms:modified>
</cp:coreProperties>
</file>