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323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4" r:id="rId18"/>
    <p:sldId id="325" r:id="rId19"/>
    <p:sldId id="326" r:id="rId20"/>
    <p:sldId id="327" r:id="rId21"/>
    <p:sldId id="28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31DD8-C98C-4B33-80DB-046FD87B221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DFC6E-3D76-4246-B003-164508E5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00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5FA93-354C-42E5-ACD9-F5E3EE266979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7677F-551D-4DF9-835A-346AD81DF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07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7677F-551D-4DF9-835A-346AD81DF0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6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joshch/2005/11/17/custom-extractionrule-to-extract-form-fields-by-index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joshch/2005/11/02/a-custom-validationrule-to-catch-redirects-to-error-pages/" TargetMode="External"/><Relationship Id="rId2" Type="http://schemas.openxmlformats.org/officeDocument/2006/relationships/hyperlink" Target="https://msdn.microsoft.com/en-us/library/ff400224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sdn.microsoft.com/en-us/library/ms182556.aspx?f=255&amp;MSPPError=-2147217396" TargetMode="External"/><Relationship Id="rId4" Type="http://schemas.openxmlformats.org/officeDocument/2006/relationships/hyperlink" Target="https://msdn.microsoft.com/en-us/library/ms243153.asp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s243179(v=vs.140).aspx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Coded Extraction </a:t>
            </a:r>
            <a:r>
              <a:rPr lang="en-US" dirty="0" smtClean="0"/>
              <a:t>Plugins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4 - Chapter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5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600200"/>
          </a:xfrm>
        </p:spPr>
        <p:txBody>
          <a:bodyPr/>
          <a:lstStyle/>
          <a:p>
            <a:r>
              <a:rPr lang="en-US" sz="3800" dirty="0" smtClean="0"/>
              <a:t>Extraction plugin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Extraction failed as response of that request doesn’t have tag</a:t>
            </a:r>
            <a:endParaRPr lang="en-US" sz="2000" b="1" dirty="0"/>
          </a:p>
          <a:p>
            <a:endParaRPr lang="en-US" sz="2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209800"/>
            <a:ext cx="7848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9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600200"/>
          </a:xfrm>
        </p:spPr>
        <p:txBody>
          <a:bodyPr/>
          <a:lstStyle/>
          <a:p>
            <a:r>
              <a:rPr lang="en-US" sz="3800" dirty="0" smtClean="0"/>
              <a:t>Extraction plugin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Cut and paste to correct request</a:t>
            </a:r>
            <a:endParaRPr lang="en-US" sz="2000" b="1" dirty="0"/>
          </a:p>
          <a:p>
            <a:endParaRPr lang="en-US" sz="2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209800"/>
            <a:ext cx="7848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9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600200"/>
          </a:xfrm>
        </p:spPr>
        <p:txBody>
          <a:bodyPr/>
          <a:lstStyle/>
          <a:p>
            <a:r>
              <a:rPr lang="en-US" sz="3800" dirty="0" smtClean="0"/>
              <a:t>Extraction plugin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Extraction both the values of input tags</a:t>
            </a:r>
            <a:endParaRPr lang="en-US" sz="2000" b="1" dirty="0"/>
          </a:p>
          <a:p>
            <a:endParaRPr lang="en-US" sz="2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7848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9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600200"/>
          </a:xfrm>
        </p:spPr>
        <p:txBody>
          <a:bodyPr/>
          <a:lstStyle/>
          <a:p>
            <a:r>
              <a:rPr lang="en-US" sz="3800" dirty="0" smtClean="0"/>
              <a:t>Extraction plugin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Sample code for extraction rule based on field name and index</a:t>
            </a:r>
          </a:p>
          <a:p>
            <a:pPr lvl="1"/>
            <a:r>
              <a:rPr lang="en-US" sz="1200" b="1" dirty="0">
                <a:hlinkClick r:id="rId2"/>
              </a:rPr>
              <a:t>https://blogs.msdn.microsoft.com/joshch/2005/11/17/custom-extractionrule-to-extract-form-fields-by-index</a:t>
            </a:r>
            <a:r>
              <a:rPr lang="en-US" sz="1200" b="1" dirty="0" smtClean="0">
                <a:hlinkClick r:id="rId2"/>
              </a:rPr>
              <a:t>/</a:t>
            </a:r>
            <a:endParaRPr lang="en-US" sz="12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9969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600200"/>
          </a:xfrm>
        </p:spPr>
        <p:txBody>
          <a:bodyPr/>
          <a:lstStyle/>
          <a:p>
            <a:r>
              <a:rPr lang="en-US" sz="3800" dirty="0" smtClean="0"/>
              <a:t>Extraction plugin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Add a new class and extend extraction rule based class</a:t>
            </a:r>
            <a:endParaRPr lang="en-US" sz="2000" b="1" dirty="0"/>
          </a:p>
          <a:p>
            <a:endParaRPr lang="en-US" sz="2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2209800"/>
            <a:ext cx="7924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9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600200"/>
          </a:xfrm>
        </p:spPr>
        <p:txBody>
          <a:bodyPr/>
          <a:lstStyle/>
          <a:p>
            <a:r>
              <a:rPr lang="en-US" sz="3800" dirty="0" smtClean="0"/>
              <a:t>Extraction plugin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Build projec</a:t>
            </a:r>
            <a:r>
              <a:rPr lang="en-US" sz="2000" b="1" dirty="0" smtClean="0"/>
              <a:t>t to update DLL with new code</a:t>
            </a:r>
            <a:endParaRPr lang="en-US" sz="2000" b="1" dirty="0"/>
          </a:p>
          <a:p>
            <a:endParaRPr lang="en-US" sz="2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7848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9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600200"/>
          </a:xfrm>
        </p:spPr>
        <p:txBody>
          <a:bodyPr/>
          <a:lstStyle/>
          <a:p>
            <a:r>
              <a:rPr lang="en-US" sz="3800" dirty="0" smtClean="0"/>
              <a:t>Extraction plugin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Add a </a:t>
            </a:r>
            <a:r>
              <a:rPr lang="en-US" sz="2000" b="1" dirty="0" err="1" smtClean="0"/>
              <a:t>userSession</a:t>
            </a:r>
            <a:r>
              <a:rPr lang="en-US" sz="2000" b="1" dirty="0" smtClean="0"/>
              <a:t> with it’s index</a:t>
            </a:r>
            <a:endParaRPr lang="en-US" sz="2000" b="1" dirty="0"/>
          </a:p>
          <a:p>
            <a:endParaRPr lang="en-US" sz="2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7772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9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600200"/>
          </a:xfrm>
        </p:spPr>
        <p:txBody>
          <a:bodyPr/>
          <a:lstStyle/>
          <a:p>
            <a:r>
              <a:rPr lang="en-US" sz="3800" dirty="0" smtClean="0"/>
              <a:t>Extraction plugin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Added two extraction rule and it’s parameters</a:t>
            </a:r>
            <a:endParaRPr lang="en-US" sz="2000" b="1" dirty="0"/>
          </a:p>
          <a:p>
            <a:endParaRPr lang="en-US" sz="2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7848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0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600200"/>
          </a:xfrm>
        </p:spPr>
        <p:txBody>
          <a:bodyPr/>
          <a:lstStyle/>
          <a:p>
            <a:r>
              <a:rPr lang="en-US" sz="3800" dirty="0" smtClean="0"/>
              <a:t>Extraction plugin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One failed and one passed as only 1 value of </a:t>
            </a:r>
            <a:r>
              <a:rPr lang="en-US" sz="2000" b="1" dirty="0" err="1" smtClean="0"/>
              <a:t>usersession</a:t>
            </a:r>
            <a:r>
              <a:rPr lang="en-US" sz="2000" b="1" dirty="0" smtClean="0"/>
              <a:t> exists</a:t>
            </a:r>
            <a:endParaRPr lang="en-US" sz="2000" b="1" dirty="0"/>
          </a:p>
          <a:p>
            <a:endParaRPr lang="en-US" sz="2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7848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0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600200"/>
          </a:xfrm>
        </p:spPr>
        <p:txBody>
          <a:bodyPr/>
          <a:lstStyle/>
          <a:p>
            <a:r>
              <a:rPr lang="en-US" sz="3800" dirty="0" smtClean="0"/>
              <a:t>Extraction plugin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/>
              <a:t>WebTestRecorder</a:t>
            </a:r>
            <a:r>
              <a:rPr lang="en-US" sz="2000" b="1" dirty="0"/>
              <a:t> plugin to add extraction rule after recording, to be added</a:t>
            </a:r>
            <a:r>
              <a:rPr lang="en-US" sz="2000" b="1" dirty="0" smtClean="0"/>
              <a:t>:</a:t>
            </a:r>
          </a:p>
          <a:p>
            <a:pPr lvl="1"/>
            <a:r>
              <a:rPr lang="en-US" sz="1200" u="sng" dirty="0">
                <a:hlinkClick r:id="rId2"/>
              </a:rPr>
              <a:t>https://msdn.microsoft.com/en-us/library/ff400224.aspx</a:t>
            </a:r>
            <a:endParaRPr lang="en-US" sz="1200" dirty="0"/>
          </a:p>
          <a:p>
            <a:pPr lvl="1"/>
            <a:endParaRPr lang="en-US" sz="1200" b="1" dirty="0"/>
          </a:p>
          <a:p>
            <a:r>
              <a:rPr lang="en-US" sz="2000" b="1" dirty="0"/>
              <a:t>Validation to be </a:t>
            </a:r>
            <a:r>
              <a:rPr lang="en-US" sz="2000" b="1" dirty="0" smtClean="0"/>
              <a:t>added</a:t>
            </a:r>
          </a:p>
          <a:p>
            <a:pPr lvl="1"/>
            <a:r>
              <a:rPr lang="en-US" sz="1200" u="sng" dirty="0">
                <a:hlinkClick r:id="rId3"/>
              </a:rPr>
              <a:t>https://blogs.msdn.microsoft.com/joshch/2005/11/02/a-custom-validationrule-to-catch-redirects-to-error-pages</a:t>
            </a:r>
            <a:r>
              <a:rPr lang="en-US" sz="1200" u="sng" dirty="0">
                <a:hlinkClick r:id="rId3"/>
              </a:rPr>
              <a:t>/</a:t>
            </a:r>
            <a:endParaRPr lang="en-US" sz="1200" u="sng" dirty="0"/>
          </a:p>
          <a:p>
            <a:pPr lvl="0"/>
            <a:endParaRPr lang="en-US" sz="2000" b="1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0"/>
            <a:r>
              <a:rPr lang="en-US" sz="20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Load Test plugin (to be added but first check if </a:t>
            </a:r>
            <a:r>
              <a:rPr lang="en-US" sz="2000" b="1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smtp</a:t>
            </a:r>
            <a:r>
              <a:rPr lang="en-US" sz="20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 service working or not</a:t>
            </a:r>
            <a:r>
              <a:rPr lang="en-US" sz="2000" b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):</a:t>
            </a:r>
          </a:p>
          <a:p>
            <a:pPr lvl="1"/>
            <a:r>
              <a:rPr lang="en-US" sz="1200" u="sng" dirty="0">
                <a:hlinkClick r:id="rId4"/>
              </a:rPr>
              <a:t>https://msdn.microsoft.com/en-us/library/ms243153.aspx</a:t>
            </a:r>
            <a:endParaRPr lang="en-US" sz="1200" dirty="0"/>
          </a:p>
          <a:p>
            <a:pPr lvl="0"/>
            <a:endParaRPr lang="en-US" sz="20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0"/>
            <a:r>
              <a:rPr lang="en-US" sz="20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Another example of custom validation (to be added</a:t>
            </a:r>
            <a:r>
              <a:rPr lang="en-US" sz="2000" b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):</a:t>
            </a:r>
          </a:p>
          <a:p>
            <a:pPr lvl="1"/>
            <a:r>
              <a:rPr lang="en-US" sz="1200" u="sng" dirty="0">
                <a:hlinkClick r:id="rId5"/>
              </a:rPr>
              <a:t>https://msdn.microsoft.com/en-us/library/ms182556.aspx?f=255&amp;MSPPError=-2147217396</a:t>
            </a:r>
            <a:endParaRPr lang="en-US" sz="1200" dirty="0"/>
          </a:p>
          <a:p>
            <a:pPr lvl="1"/>
            <a:endParaRPr lang="en-US" sz="12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1"/>
            <a:endParaRPr 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282360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600200"/>
          </a:xfrm>
        </p:spPr>
        <p:txBody>
          <a:bodyPr/>
          <a:lstStyle/>
          <a:p>
            <a:r>
              <a:rPr lang="en-US" sz="3800" dirty="0" smtClean="0"/>
              <a:t>Extraction plugin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Sample Example code is here</a:t>
            </a:r>
          </a:p>
          <a:p>
            <a:pPr lvl="1"/>
            <a:r>
              <a:rPr lang="en-US" sz="1200" b="1" dirty="0">
                <a:hlinkClick r:id="rId2"/>
              </a:rPr>
              <a:t>https://msdn.microsoft.com/en-us/library/ms243179(v=vs.140).</a:t>
            </a:r>
            <a:r>
              <a:rPr lang="en-US" sz="1200" b="1" dirty="0" smtClean="0">
                <a:hlinkClick r:id="rId2"/>
              </a:rPr>
              <a:t>aspx</a:t>
            </a:r>
            <a:endParaRPr lang="en-US" sz="1200" b="1" dirty="0" smtClean="0"/>
          </a:p>
          <a:p>
            <a:pPr lvl="1"/>
            <a:endParaRPr lang="en-US" sz="12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7903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600200"/>
          </a:xfrm>
        </p:spPr>
        <p:txBody>
          <a:bodyPr/>
          <a:lstStyle/>
          <a:p>
            <a:r>
              <a:rPr lang="en-US" sz="3800" dirty="0" smtClean="0"/>
              <a:t>Extraction plugin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Debugging in Web Extractor Rule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2360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9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600200"/>
          </a:xfrm>
        </p:spPr>
        <p:txBody>
          <a:bodyPr/>
          <a:lstStyle/>
          <a:p>
            <a:r>
              <a:rPr lang="en-US" sz="3800" dirty="0" smtClean="0"/>
              <a:t>Extraction plugin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Add a new class and extend a base class for </a:t>
            </a:r>
            <a:r>
              <a:rPr lang="en-US" sz="2000" b="1" dirty="0" err="1" smtClean="0"/>
              <a:t>E</a:t>
            </a:r>
            <a:r>
              <a:rPr lang="en-US" sz="2000" b="1" dirty="0" err="1" smtClean="0"/>
              <a:t>xtractionRule</a:t>
            </a:r>
            <a:endParaRPr lang="en-US" sz="2000" b="1" dirty="0"/>
          </a:p>
          <a:p>
            <a:endParaRPr lang="en-US" sz="2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209800"/>
            <a:ext cx="7848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600200"/>
          </a:xfrm>
        </p:spPr>
        <p:txBody>
          <a:bodyPr/>
          <a:lstStyle/>
          <a:p>
            <a:r>
              <a:rPr lang="en-US" sz="3800" dirty="0" smtClean="0"/>
              <a:t>Extraction plugin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Correct all the errors or warnings</a:t>
            </a:r>
            <a:endParaRPr lang="en-US" sz="2000" b="1" dirty="0"/>
          </a:p>
          <a:p>
            <a:endParaRPr lang="en-US" sz="2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209800"/>
            <a:ext cx="7848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9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600200"/>
          </a:xfrm>
        </p:spPr>
        <p:txBody>
          <a:bodyPr/>
          <a:lstStyle/>
          <a:p>
            <a:r>
              <a:rPr lang="en-US" sz="3800" dirty="0" smtClean="0"/>
              <a:t>Extraction plugin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Add a code here and all classes will look like this</a:t>
            </a:r>
            <a:endParaRPr lang="en-US" sz="2000" b="1" dirty="0"/>
          </a:p>
          <a:p>
            <a:endParaRPr lang="en-US" sz="2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2209800"/>
            <a:ext cx="7924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9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600200"/>
          </a:xfrm>
        </p:spPr>
        <p:txBody>
          <a:bodyPr/>
          <a:lstStyle/>
          <a:p>
            <a:r>
              <a:rPr lang="en-US" sz="3800" dirty="0" smtClean="0"/>
              <a:t>Extraction plugin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Build the project to create a DLL</a:t>
            </a:r>
            <a:endParaRPr lang="en-US" sz="2000" b="1" dirty="0"/>
          </a:p>
          <a:p>
            <a:endParaRPr lang="en-US" sz="2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7848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9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600200"/>
          </a:xfrm>
        </p:spPr>
        <p:txBody>
          <a:bodyPr/>
          <a:lstStyle/>
          <a:p>
            <a:r>
              <a:rPr lang="en-US" sz="3800" dirty="0" smtClean="0"/>
              <a:t>Extraction plugin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Identify request having input tag (e.g. username password)</a:t>
            </a:r>
            <a:endParaRPr lang="en-US" sz="2000" b="1" dirty="0"/>
          </a:p>
          <a:p>
            <a:endParaRPr lang="en-US" sz="2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7848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9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600200"/>
          </a:xfrm>
        </p:spPr>
        <p:txBody>
          <a:bodyPr/>
          <a:lstStyle/>
          <a:p>
            <a:r>
              <a:rPr lang="en-US" sz="3800" dirty="0" smtClean="0"/>
              <a:t>Extraction plugin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Add a Extraction rule created recently</a:t>
            </a:r>
            <a:endParaRPr lang="en-US" sz="2000" b="1" dirty="0"/>
          </a:p>
          <a:p>
            <a:endParaRPr lang="en-US" sz="2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7848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9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600200"/>
          </a:xfrm>
        </p:spPr>
        <p:txBody>
          <a:bodyPr/>
          <a:lstStyle/>
          <a:p>
            <a:r>
              <a:rPr lang="en-US" sz="3800" dirty="0" smtClean="0"/>
              <a:t>Extraction plugin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Added two extraction rules on a same request</a:t>
            </a:r>
            <a:endParaRPr lang="en-US" sz="2000" b="1" dirty="0"/>
          </a:p>
          <a:p>
            <a:endParaRPr lang="en-US" sz="2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7848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9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2000</TotalTime>
  <Words>264</Words>
  <Application>Microsoft Office PowerPoint</Application>
  <PresentationFormat>On-screen Show (4:3)</PresentationFormat>
  <Paragraphs>54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Executive</vt:lpstr>
      <vt:lpstr>Coded Extraction Plugins</vt:lpstr>
      <vt:lpstr>Extraction plugin</vt:lpstr>
      <vt:lpstr>Extraction plugin</vt:lpstr>
      <vt:lpstr>Extraction plugin</vt:lpstr>
      <vt:lpstr>Extraction plugin</vt:lpstr>
      <vt:lpstr>Extraction plugin</vt:lpstr>
      <vt:lpstr>Extraction plugin</vt:lpstr>
      <vt:lpstr>Extraction plugin</vt:lpstr>
      <vt:lpstr>Extraction plugin</vt:lpstr>
      <vt:lpstr>Extraction plugin</vt:lpstr>
      <vt:lpstr>Extraction plugin</vt:lpstr>
      <vt:lpstr>Extraction plugin</vt:lpstr>
      <vt:lpstr>Extraction plugin</vt:lpstr>
      <vt:lpstr>Extraction plugin</vt:lpstr>
      <vt:lpstr>Extraction plugin</vt:lpstr>
      <vt:lpstr>Extraction plugin</vt:lpstr>
      <vt:lpstr>Extraction plugin</vt:lpstr>
      <vt:lpstr>Extraction plugin</vt:lpstr>
      <vt:lpstr>Extraction plugin</vt:lpstr>
      <vt:lpstr>Extraction plugin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Testing Basics</dc:title>
  <dc:creator>User</dc:creator>
  <cp:lastModifiedBy>Dell</cp:lastModifiedBy>
  <cp:revision>163</cp:revision>
  <dcterms:created xsi:type="dcterms:W3CDTF">2006-08-16T00:00:00Z</dcterms:created>
  <dcterms:modified xsi:type="dcterms:W3CDTF">2017-07-08T05:36:48Z</dcterms:modified>
</cp:coreProperties>
</file>