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9" r:id="rId13"/>
    <p:sldId id="285" r:id="rId14"/>
    <p:sldId id="293" r:id="rId15"/>
    <p:sldId id="294" r:id="rId16"/>
    <p:sldId id="295" r:id="rId17"/>
    <p:sldId id="296" r:id="rId18"/>
    <p:sldId id="297" r:id="rId19"/>
    <p:sldId id="298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31DD8-C98C-4B33-80DB-046FD87B221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FC6E-3D76-4246-B003-164508E5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0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FA93-354C-42E5-ACD9-F5E3EE26697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7677F-551D-4DF9-835A-346AD81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0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7677F-551D-4DF9-835A-346AD81DF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.stackexchange.com/questions/74971/how-to-benchmark-microsoft-sql-server" TargetMode="External"/><Relationship Id="rId2" Type="http://schemas.openxmlformats.org/officeDocument/2006/relationships/hyperlink" Target="https://www.brentozar.com/archive/2008/09/finding-your-san-bottlenecks-with-sql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plex.com/MSFTDBProdSamples" TargetMode="External"/><Relationship Id="rId4" Type="http://schemas.openxmlformats.org/officeDocument/2006/relationships/hyperlink" Target="https://www.simple-talk.com/sql/performance/execution-plan-basic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Profiler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5 - Chapter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7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Profiler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Recommendations and Reasons will be available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Profiler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Additional options like Tuning options or Reports for next steps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Profiler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Execution plan can be saved and filter applied in a template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Query Execution Plan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Select a query and click on “display estimated execution plan”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Query Execution Plan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It will provide breakdown and execution plan details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Query Execution Plan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Physical operation and logical operation are in sync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Query Execution Plan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Check “Include Actual Execution Plan” and Client statistics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Query Execution Plan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Compare actu</a:t>
            </a:r>
            <a:r>
              <a:rPr lang="en-US" sz="2000" b="1" dirty="0" smtClean="0"/>
              <a:t>al execution plan with the estimated one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924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Query Execution Plan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Get similar details but on a Join query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7848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Query Execution Plan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Provide a hint for a join and check execution plan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924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Profiler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It is used to capture Database events and save them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These events or workload later can be feed in to SQL Advisor</a:t>
            </a:r>
          </a:p>
          <a:p>
            <a:endParaRPr lang="en-US" sz="2000" b="1" dirty="0"/>
          </a:p>
          <a:p>
            <a:r>
              <a:rPr lang="en-US" sz="2000" b="1" dirty="0" smtClean="0"/>
              <a:t>SQL Advisor will suggest tips for performance tuning based up on workload trace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Tools to benchmark database</a:t>
            </a:r>
            <a:endParaRPr lang="en-US" sz="2000" b="1" dirty="0"/>
          </a:p>
          <a:p>
            <a:pPr lvl="1"/>
            <a:r>
              <a:rPr lang="en-US" sz="1200" b="1" dirty="0">
                <a:hlinkClick r:id="rId2"/>
              </a:rPr>
              <a:t>https://www.brentozar.com/archive/2008/09/finding-your-san-bottlenecks-with-sqlio</a:t>
            </a:r>
            <a:r>
              <a:rPr lang="en-US" sz="1200" b="1" dirty="0" smtClean="0">
                <a:hlinkClick r:id="rId2"/>
              </a:rPr>
              <a:t>/</a:t>
            </a:r>
            <a:endParaRPr lang="en-US" sz="1200" b="1" dirty="0" smtClean="0"/>
          </a:p>
          <a:p>
            <a:pPr lvl="1"/>
            <a:r>
              <a:rPr lang="en-US" sz="1200" b="1" dirty="0">
                <a:hlinkClick r:id="rId3"/>
              </a:rPr>
              <a:t>https://</a:t>
            </a:r>
            <a:r>
              <a:rPr lang="en-US" sz="1200" b="1" dirty="0" smtClean="0">
                <a:hlinkClick r:id="rId3"/>
              </a:rPr>
              <a:t>dba.stackexchange.com/questions/74971/how-to-benchmark-microsoft-sql-server</a:t>
            </a:r>
            <a:endParaRPr lang="en-US" sz="12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Execution plan basics and sample database (</a:t>
            </a:r>
            <a:r>
              <a:rPr lang="en-US" sz="2000" b="1" dirty="0" err="1" smtClean="0"/>
              <a:t>adventureworks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1200" b="1" dirty="0">
                <a:hlinkClick r:id="rId4"/>
              </a:rPr>
              <a:t>https://www.simple-talk.com/sql/performance/execution-plan-basics</a:t>
            </a:r>
            <a:r>
              <a:rPr lang="en-US" sz="1200" b="1" dirty="0" smtClean="0">
                <a:hlinkClick r:id="rId4"/>
              </a:rPr>
              <a:t>/</a:t>
            </a:r>
            <a:endParaRPr lang="en-US" sz="1200" b="1" dirty="0" smtClean="0"/>
          </a:p>
          <a:p>
            <a:pPr lvl="1"/>
            <a:r>
              <a:rPr lang="en-US" sz="1200" b="1" dirty="0">
                <a:hlinkClick r:id="rId5"/>
              </a:rPr>
              <a:t>http://</a:t>
            </a:r>
            <a:r>
              <a:rPr lang="en-US" sz="1200" b="1" dirty="0" smtClean="0">
                <a:hlinkClick r:id="rId5"/>
              </a:rPr>
              <a:t>www.codeplex.com/MSFTDBProdSamples</a:t>
            </a:r>
            <a:endParaRPr lang="en-US" sz="1200" b="1" dirty="0" smtClean="0"/>
          </a:p>
          <a:p>
            <a:pPr lvl="1"/>
            <a:endParaRPr lang="en-US" sz="12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71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Profiler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Open a New Trace in SQL Profiler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1"/>
            <a:ext cx="2667000" cy="314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52800" y="2285999"/>
            <a:ext cx="5715000" cy="31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Profiler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Provide a Template, server name and trace name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Profiler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Traces will be visible based up on filters applied or template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45030"/>
            <a:ext cx="7848600" cy="43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Profiler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Save a trace file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Profiler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Open a Database Engine Tuning </a:t>
            </a:r>
            <a:r>
              <a:rPr lang="en-US" sz="2000" b="1" dirty="0"/>
              <a:t>Advisor and open recent trace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77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Profiler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Start analysis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7848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SQL Profiler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Provide some space to run a analysis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1459</TotalTime>
  <Words>263</Words>
  <Application>Microsoft Office PowerPoint</Application>
  <PresentationFormat>On-screen Show (4:3)</PresentationFormat>
  <Paragraphs>168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SQL Profiler</vt:lpstr>
      <vt:lpstr>SQL Profiler</vt:lpstr>
      <vt:lpstr>SQL Profiler</vt:lpstr>
      <vt:lpstr>SQL Profiler</vt:lpstr>
      <vt:lpstr>SQL Profiler</vt:lpstr>
      <vt:lpstr>SQL Profiler</vt:lpstr>
      <vt:lpstr>SQL Profiler</vt:lpstr>
      <vt:lpstr>SQL Profiler</vt:lpstr>
      <vt:lpstr>SQL Profiler</vt:lpstr>
      <vt:lpstr>SQL Profiler</vt:lpstr>
      <vt:lpstr>SQL Profiler</vt:lpstr>
      <vt:lpstr>SQL Profiler</vt:lpstr>
      <vt:lpstr>SQL Query Execution Plan</vt:lpstr>
      <vt:lpstr>SQL Query Execution Plan</vt:lpstr>
      <vt:lpstr>SQL Query Execution Plan</vt:lpstr>
      <vt:lpstr>SQL Query Execution Plan</vt:lpstr>
      <vt:lpstr>SQL Query Execution Plan</vt:lpstr>
      <vt:lpstr>SQL Query Execution Plan</vt:lpstr>
      <vt:lpstr>SQL Query Execution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Basics</dc:title>
  <dc:creator>User</dc:creator>
  <cp:lastModifiedBy>Dell</cp:lastModifiedBy>
  <cp:revision>219</cp:revision>
  <dcterms:created xsi:type="dcterms:W3CDTF">2006-08-16T00:00:00Z</dcterms:created>
  <dcterms:modified xsi:type="dcterms:W3CDTF">2017-07-09T08:05:39Z</dcterms:modified>
</cp:coreProperties>
</file>