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Playfair Displ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layfairDisplay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7ee9432a3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7ee9432a3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echtarget.com/searchitchannel/feature/Partners-see-client-transformation-in-industry-clouds" TargetMode="External"/><Relationship Id="rId4" Type="http://schemas.openxmlformats.org/officeDocument/2006/relationships/hyperlink" Target="https://www.techtarget.com/searchitchannel/feature/Financial-industry-cloud-model-gains-momentu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Playfair Display"/>
                <a:ea typeface="Playfair Display"/>
                <a:cs typeface="Playfair Display"/>
                <a:sym typeface="Playfair Display"/>
              </a:rPr>
              <a:t>Business Strategy of Microsoft Azure</a:t>
            </a:r>
            <a:endParaRPr sz="4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04317" y="2671663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Name: Madhurima Ranjit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University Roll No. </a:t>
            </a:r>
            <a:r>
              <a:rPr lang="en" sz="1600"/>
              <a:t>: 12200119030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Class Roll No.: 59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Year: 4th			S</a:t>
            </a:r>
            <a:r>
              <a:rPr lang="en" sz="1600"/>
              <a:t>em: 8th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Subject Name: E-Commerce &amp; ERP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Subject Code: OEC-CS802A</a:t>
            </a:r>
            <a:endParaRPr sz="1600"/>
          </a:p>
        </p:txBody>
      </p:sp>
      <p:sp>
        <p:nvSpPr>
          <p:cNvPr id="74" name="Google Shape;74;p13"/>
          <p:cNvSpPr txBox="1"/>
          <p:nvPr/>
        </p:nvSpPr>
        <p:spPr>
          <a:xfrm>
            <a:off x="2607625" y="4097600"/>
            <a:ext cx="602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St. Thomas’ College of Engineering and Technology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Department of Computer Science and Engineering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Microsoft Azure is Microsoft’s public cloud computing platform.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Microsoft Azure offers a range of on-premise, hybrid, multi-cloud and edge options to set the foundation of secure, future-ready cloud solutions.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Business Model of Microsoft Azure</a:t>
            </a:r>
            <a:endParaRPr sz="2900"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400253" y="188922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Business to Business (B2B)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B2B ecommerce utilises online platforms to sell products or services to other businesses.</a:t>
            </a:r>
            <a:endParaRPr sz="1900"/>
          </a:p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5650447" y="188922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Business to Consumer (B2C)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B2C ecommerce targets personal consumers.</a:t>
            </a:r>
            <a:endParaRPr sz="2100"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94" name="Google Shape;94;p16"/>
          <p:cNvSpPr/>
          <p:nvPr/>
        </p:nvSpPr>
        <p:spPr>
          <a:xfrm>
            <a:off x="2040942" y="2454968"/>
            <a:ext cx="1980000" cy="718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2339464" y="2587512"/>
            <a:ext cx="1269900" cy="4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Acquisition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96" name="Google Shape;96;p16"/>
          <p:cNvGrpSpPr/>
          <p:nvPr/>
        </p:nvGrpSpPr>
        <p:grpSpPr>
          <a:xfrm>
            <a:off x="2878458" y="3167977"/>
            <a:ext cx="191998" cy="572047"/>
            <a:chOff x="2223534" y="2938958"/>
            <a:chExt cx="198900" cy="593656"/>
          </a:xfrm>
        </p:grpSpPr>
        <p:cxnSp>
          <p:nvCxnSpPr>
            <p:cNvPr id="97" name="Google Shape;97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8" name="Google Shape;98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1891937" y="3740058"/>
            <a:ext cx="2164800" cy="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Increasing the number of newly registered users.</a:t>
            </a:r>
            <a:endParaRPr sz="1600"/>
          </a:p>
        </p:txBody>
      </p:sp>
      <p:sp>
        <p:nvSpPr>
          <p:cNvPr descr="Background pointer shape in timeline graphic" id="100" name="Google Shape;100;p16"/>
          <p:cNvSpPr/>
          <p:nvPr/>
        </p:nvSpPr>
        <p:spPr>
          <a:xfrm>
            <a:off x="3638384" y="2454968"/>
            <a:ext cx="1980000" cy="718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idx="4294967295" type="body"/>
          </p:nvPr>
        </p:nvSpPr>
        <p:spPr>
          <a:xfrm>
            <a:off x="3923892" y="2587512"/>
            <a:ext cx="1269900" cy="4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Activation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02" name="Google Shape;102;p16"/>
          <p:cNvGrpSpPr/>
          <p:nvPr/>
        </p:nvGrpSpPr>
        <p:grpSpPr>
          <a:xfrm>
            <a:off x="4456641" y="1887600"/>
            <a:ext cx="191998" cy="572047"/>
            <a:chOff x="3918084" y="1610215"/>
            <a:chExt cx="198900" cy="593656"/>
          </a:xfrm>
        </p:grpSpPr>
        <p:cxnSp>
          <p:nvCxnSpPr>
            <p:cNvPr id="103" name="Google Shape;103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" name="Google Shape;104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3545859" y="886450"/>
            <a:ext cx="2164800" cy="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Increasing the number of registered users that become active buyers of resources.</a:t>
            </a:r>
            <a:endParaRPr sz="1600"/>
          </a:p>
        </p:txBody>
      </p:sp>
      <p:sp>
        <p:nvSpPr>
          <p:cNvPr descr="Background pointer shape in timeline graphic" id="106" name="Google Shape;106;p16"/>
          <p:cNvSpPr/>
          <p:nvPr/>
        </p:nvSpPr>
        <p:spPr>
          <a:xfrm>
            <a:off x="5235826" y="2454968"/>
            <a:ext cx="1980000" cy="718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Activity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7" name="Google Shape;107;p16"/>
          <p:cNvGrpSpPr/>
          <p:nvPr/>
        </p:nvGrpSpPr>
        <p:grpSpPr>
          <a:xfrm>
            <a:off x="6052801" y="3167977"/>
            <a:ext cx="191998" cy="572047"/>
            <a:chOff x="5958946" y="2938958"/>
            <a:chExt cx="198900" cy="593656"/>
          </a:xfrm>
        </p:grpSpPr>
        <p:cxnSp>
          <p:nvCxnSpPr>
            <p:cNvPr id="108" name="Google Shape;108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" name="Google Shape;109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5235834" y="3740058"/>
            <a:ext cx="2164800" cy="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Increasing the volume and value of transactions that are conducted by each active user.</a:t>
            </a:r>
            <a:endParaRPr sz="1600"/>
          </a:p>
        </p:txBody>
      </p:sp>
      <p:sp>
        <p:nvSpPr>
          <p:cNvPr id="111" name="Google Shape;111;p16"/>
          <p:cNvSpPr txBox="1"/>
          <p:nvPr/>
        </p:nvSpPr>
        <p:spPr>
          <a:xfrm>
            <a:off x="1891925" y="1130298"/>
            <a:ext cx="83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01450" y="214900"/>
            <a:ext cx="792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Business Objective of Microsoft Azure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>
            <a:off x="784500" y="888300"/>
            <a:ext cx="753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Business Strategy of Microsoft Azure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566600" y="1934175"/>
            <a:ext cx="5988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According to IDC, the 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industry cloud market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represents one of the largest vertical growth opportunities for technology suppliers. More than 500 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industry clouds have already been created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globally, and revenue is this space is expected to exceed $20 billion by 2022.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Business Strategy of Microsoft Azure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2688745" y="732019"/>
            <a:ext cx="3768522" cy="3774409"/>
            <a:chOff x="2675582" y="676586"/>
            <a:chExt cx="3793942" cy="3790328"/>
          </a:xfrm>
        </p:grpSpPr>
        <p:sp>
          <p:nvSpPr>
            <p:cNvPr id="129" name="Google Shape;129;p18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18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134" name="Google Shape;134;p1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A72A1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18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137" name="Google Shape;137;p1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B02C2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B02C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18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140" name="Google Shape;140;p1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BE2F22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BE2F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" name="Google Shape;142;p18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5" name="Google Shape;145;p18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146" name="Google Shape;146;p1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802017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8020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18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" name="Google Shape;149;p18"/>
          <p:cNvGrpSpPr/>
          <p:nvPr/>
        </p:nvGrpSpPr>
        <p:grpSpPr>
          <a:xfrm>
            <a:off x="323500" y="1532563"/>
            <a:ext cx="3276763" cy="1289700"/>
            <a:chOff x="323500" y="1532563"/>
            <a:chExt cx="3276763" cy="1289700"/>
          </a:xfrm>
        </p:grpSpPr>
        <p:sp>
          <p:nvSpPr>
            <p:cNvPr id="150" name="Google Shape;150;p18"/>
            <p:cNvSpPr txBox="1"/>
            <p:nvPr/>
          </p:nvSpPr>
          <p:spPr>
            <a:xfrm>
              <a:off x="323500" y="1532563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Breaking down data silos, helping organisations to take a first data approach with a common data model that unifies information while adhering to industry compliances.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1" name="Google Shape;151;p18"/>
            <p:cNvCxnSpPr/>
            <p:nvPr/>
          </p:nvCxnSpPr>
          <p:spPr>
            <a:xfrm rot="10800000">
              <a:off x="2555963" y="211817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BE2F22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52" name="Google Shape;152;p18"/>
          <p:cNvGrpSpPr/>
          <p:nvPr/>
        </p:nvGrpSpPr>
        <p:grpSpPr>
          <a:xfrm>
            <a:off x="323500" y="3143475"/>
            <a:ext cx="3676238" cy="1289700"/>
            <a:chOff x="323500" y="2828275"/>
            <a:chExt cx="3676238" cy="1289700"/>
          </a:xfrm>
        </p:grpSpPr>
        <p:sp>
          <p:nvSpPr>
            <p:cNvPr id="153" name="Google Shape;153;p18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Maximising productive workflow and business applications that provide the right information at the right time.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4" name="Google Shape;154;p18"/>
            <p:cNvCxnSpPr/>
            <p:nvPr/>
          </p:nvCxnSpPr>
          <p:spPr>
            <a:xfrm rot="10800000">
              <a:off x="2688738" y="3288850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B02C2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55" name="Google Shape;155;p18"/>
          <p:cNvGrpSpPr/>
          <p:nvPr/>
        </p:nvGrpSpPr>
        <p:grpSpPr>
          <a:xfrm>
            <a:off x="5209825" y="1282050"/>
            <a:ext cx="3610650" cy="1289700"/>
            <a:chOff x="5209825" y="1282050"/>
            <a:chExt cx="3610650" cy="1289700"/>
          </a:xfrm>
        </p:grpSpPr>
        <p:sp>
          <p:nvSpPr>
            <p:cNvPr id="156" name="Google Shape;156;p18"/>
            <p:cNvSpPr txBox="1"/>
            <p:nvPr/>
          </p:nvSpPr>
          <p:spPr>
            <a:xfrm>
              <a:off x="6696475" y="12820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Usage of 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modular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 solutions with built-in industry standards that augment an organisation’s current investments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7" name="Google Shape;157;p18"/>
            <p:cNvCxnSpPr/>
            <p:nvPr/>
          </p:nvCxnSpPr>
          <p:spPr>
            <a:xfrm>
              <a:off x="5209825" y="19269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802017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58" name="Google Shape;158;p18"/>
          <p:cNvGrpSpPr/>
          <p:nvPr/>
        </p:nvGrpSpPr>
        <p:grpSpPr>
          <a:xfrm>
            <a:off x="5209825" y="3020450"/>
            <a:ext cx="3610650" cy="1289700"/>
            <a:chOff x="5209825" y="3020450"/>
            <a:chExt cx="3610650" cy="1289700"/>
          </a:xfrm>
        </p:grpSpPr>
        <p:sp>
          <p:nvSpPr>
            <p:cNvPr id="159" name="Google Shape;159;p18"/>
            <p:cNvSpPr txBox="1"/>
            <p:nvPr/>
          </p:nvSpPr>
          <p:spPr>
            <a:xfrm>
              <a:off x="6696475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Delivering more value in less time, enabling organisations to quickly adopt solutions built for their industry or augment existing ones.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60" name="Google Shape;160;p18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A72A1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7" name="Google Shape;167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Microsoft Azure is one of the biggest cloud service </a:t>
            </a:r>
            <a:r>
              <a:rPr lang="en"/>
              <a:t>providers</a:t>
            </a:r>
            <a:r>
              <a:rPr lang="en"/>
              <a:t> in market right now. To ensure the strength of their market, Azure has come up with numerous </a:t>
            </a:r>
            <a:r>
              <a:rPr lang="en"/>
              <a:t>beneficial features such as Power Platform, AI Implementation etc.</a:t>
            </a:r>
            <a:endParaRPr/>
          </a:p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