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5tNO1CkpXvfjIpRGXow9W4KZ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470775" y="673250"/>
            <a:ext cx="112602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03163"/>
              </a:buClr>
              <a:buSzPts val="4000"/>
              <a:buFont typeface="Algerian"/>
              <a:buNone/>
            </a:pPr>
            <a:r>
              <a:rPr lang="en-US" sz="4800" dirty="0">
                <a:solidFill>
                  <a:srgbClr val="903163"/>
                </a:solidFill>
                <a:latin typeface="Algerian"/>
                <a:ea typeface="Algerian"/>
                <a:cs typeface="Algerian"/>
                <a:sym typeface="Algerian"/>
              </a:rPr>
              <a:t>STUDENT’S DAILY ACTIVITY MONITORING</a:t>
            </a:r>
            <a:r>
              <a:rPr lang="en-US" sz="4800" cap="none" dirty="0">
                <a:solidFill>
                  <a:srgbClr val="903163"/>
                </a:solidFill>
                <a:latin typeface="Algerian"/>
                <a:ea typeface="Algerian"/>
                <a:cs typeface="Algerian"/>
                <a:sym typeface="Algerian"/>
              </a:rPr>
              <a:t> SYSTEM</a:t>
            </a: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371600" y="3612819"/>
            <a:ext cx="94488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4"/>
              <a:buNone/>
            </a:pPr>
            <a:endParaRPr sz="200" b="1" cap="none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 cap="none">
                <a:solidFill>
                  <a:schemeClr val="lt1"/>
                </a:solidFill>
              </a:rPr>
              <a:t>Name: </a:t>
            </a:r>
            <a:r>
              <a:rPr lang="en-US" sz="2000" cap="none">
                <a:solidFill>
                  <a:schemeClr val="lt1"/>
                </a:solidFill>
              </a:rPr>
              <a:t>Madhurima Ranjit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 cap="none">
                <a:solidFill>
                  <a:schemeClr val="lt1"/>
                </a:solidFill>
              </a:rPr>
              <a:t>University Roll No.: </a:t>
            </a:r>
            <a:r>
              <a:rPr lang="en-US" sz="2000" cap="none">
                <a:solidFill>
                  <a:schemeClr val="lt1"/>
                </a:solidFill>
              </a:rPr>
              <a:t>12200119030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 cap="none">
                <a:solidFill>
                  <a:schemeClr val="lt1"/>
                </a:solidFill>
              </a:rPr>
              <a:t>               Year: </a:t>
            </a:r>
            <a:r>
              <a:rPr lang="en-US" sz="2000" cap="none">
                <a:solidFill>
                  <a:schemeClr val="lt1"/>
                </a:solidFill>
              </a:rPr>
              <a:t>4</a:t>
            </a:r>
            <a:r>
              <a:rPr lang="en-US" sz="2000" cap="none" baseline="30000">
                <a:solidFill>
                  <a:schemeClr val="lt1"/>
                </a:solidFill>
              </a:rPr>
              <a:t>th             </a:t>
            </a:r>
            <a:r>
              <a:rPr lang="en-US" sz="2000" b="1" cap="none">
                <a:solidFill>
                  <a:schemeClr val="lt1"/>
                </a:solidFill>
              </a:rPr>
              <a:t>Semester: </a:t>
            </a:r>
            <a:r>
              <a:rPr lang="en-US" sz="2000" cap="none">
                <a:solidFill>
                  <a:schemeClr val="lt1"/>
                </a:solidFill>
              </a:rPr>
              <a:t>7</a:t>
            </a:r>
            <a:r>
              <a:rPr lang="en-US" sz="2000" cap="none" baseline="30000">
                <a:solidFill>
                  <a:schemeClr val="lt1"/>
                </a:solidFill>
              </a:rPr>
              <a:t>th             </a:t>
            </a:r>
            <a:r>
              <a:rPr lang="en-US" sz="2000" b="1" cap="none">
                <a:solidFill>
                  <a:schemeClr val="lt1"/>
                </a:solidFill>
              </a:rPr>
              <a:t>Department: </a:t>
            </a:r>
            <a:r>
              <a:rPr lang="en-US" sz="2000" cap="none">
                <a:solidFill>
                  <a:schemeClr val="lt1"/>
                </a:solidFill>
              </a:rPr>
              <a:t>CSE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 cap="none">
                <a:solidFill>
                  <a:schemeClr val="lt1"/>
                </a:solidFill>
              </a:rPr>
              <a:t>College Name: </a:t>
            </a:r>
            <a:r>
              <a:rPr lang="en-US" sz="2000" cap="none">
                <a:solidFill>
                  <a:schemeClr val="lt1"/>
                </a:solidFill>
              </a:rPr>
              <a:t>St. Thomas’ College Of Engineering And Technology</a:t>
            </a:r>
            <a:endParaRPr sz="2000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Prototype model is sure to be pre-designed before starting a project.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Pre-implementation research, such as literature review, features selection, learning the tools used in the process of developing the application is essential.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Database needs to be normalized to remove data redundancy and establish data integrity.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 dirty="0"/>
              <a:t>REFERENCES</a:t>
            </a:r>
            <a:endParaRPr b="1" dirty="0"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581194" y="1484927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03163"/>
                </a:solidFill>
              </a:rPr>
              <a:t>WEB  REFERENCE</a:t>
            </a:r>
            <a:endParaRPr b="1" dirty="0">
              <a:solidFill>
                <a:srgbClr val="903163"/>
              </a:solidFill>
            </a:endParaRPr>
          </a:p>
          <a:p>
            <a:pPr marL="30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 dirty="0"/>
              <a:t>[1]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https://classroom.google.com/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 dirty="0"/>
              <a:t>[3]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https://developer.android.com/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A97053-2E07-9400-60D7-C02EE50A5E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45720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1" dirty="0">
                <a:solidFill>
                  <a:srgbClr val="903163"/>
                </a:solidFill>
              </a:rPr>
              <a:t>BOOK  REFERENCE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en-US" b="1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 dirty="0"/>
              <a:t>[2] </a:t>
            </a:r>
            <a:r>
              <a:rPr lang="en-US" dirty="0"/>
              <a:t>Neil Smith, “Android Studio 4.0 Development Essentials: Java Edition”, Second Edition, Learning Android Studio Hands-on, Page No. 43, Payload Media, 2020 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 dirty="0"/>
              <a:t>[4] 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S. Sudarshan, “Database System Concepts”, Database Design and the E-R Diagram, Page No. 259, Sixth Edition, McGraw-Hill, 2016</a:t>
            </a:r>
            <a:endParaRPr lang="en-US" b="1" dirty="0"/>
          </a:p>
          <a:p>
            <a:endParaRPr lang="en-IN"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AAA83-2DEA-AE2D-F906-E81C76CD0562}"/>
              </a:ext>
            </a:extLst>
          </p:cNvPr>
          <p:cNvSpPr/>
          <p:nvPr/>
        </p:nvSpPr>
        <p:spPr>
          <a:xfrm>
            <a:off x="634779" y="499537"/>
            <a:ext cx="10922441" cy="5858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B0BB8-7317-88A4-2489-E119FA9890D9}"/>
              </a:ext>
            </a:extLst>
          </p:cNvPr>
          <p:cNvSpPr/>
          <p:nvPr/>
        </p:nvSpPr>
        <p:spPr>
          <a:xfrm>
            <a:off x="1284270" y="976045"/>
            <a:ext cx="9770723" cy="47774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E9A2F-262E-2607-84A4-C7E310F21FAC}"/>
              </a:ext>
            </a:extLst>
          </p:cNvPr>
          <p:cNvSpPr/>
          <p:nvPr/>
        </p:nvSpPr>
        <p:spPr>
          <a:xfrm>
            <a:off x="1921267" y="1469204"/>
            <a:ext cx="8537825" cy="37295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11F12-6AAF-72DF-1A38-76C2E205DF49}"/>
              </a:ext>
            </a:extLst>
          </p:cNvPr>
          <p:cNvSpPr txBox="1"/>
          <p:nvPr/>
        </p:nvSpPr>
        <p:spPr>
          <a:xfrm>
            <a:off x="3457253" y="3013500"/>
            <a:ext cx="546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903163"/>
                </a:solidFill>
                <a:latin typeface="Algerian" panose="04020705040A02060702" pitchFamily="82" charset="0"/>
              </a:rPr>
              <a:t>THANK YOU</a:t>
            </a:r>
            <a:endParaRPr lang="en-IN" sz="4800" dirty="0">
              <a:solidFill>
                <a:srgbClr val="903163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DACF-402E-63D5-5B67-E439430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ADE3-5C97-1236-B07A-1970D36B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28003"/>
            <a:ext cx="5422390" cy="3381687"/>
          </a:xfrm>
        </p:spPr>
        <p:txBody>
          <a:bodyPr/>
          <a:lstStyle/>
          <a:p>
            <a:r>
              <a:rPr lang="en-US" b="1" dirty="0">
                <a:solidFill>
                  <a:srgbClr val="903163"/>
                </a:solidFill>
              </a:rPr>
              <a:t>PROBLEM STATEMENT:</a:t>
            </a:r>
          </a:p>
          <a:p>
            <a:pPr marL="123444" indent="0">
              <a:buNone/>
            </a:pPr>
            <a:endParaRPr lang="en-US" dirty="0"/>
          </a:p>
          <a:p>
            <a:endParaRPr lang="en-US" dirty="0"/>
          </a:p>
          <a:p>
            <a:pPr marL="123444" indent="0">
              <a:buNone/>
            </a:pPr>
            <a:r>
              <a:rPr lang="en-US" dirty="0"/>
              <a:t>Developing a software application that will cater to day to day activities of our college.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CC363-8776-3B58-808A-A828FBB42C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903163"/>
                </a:solidFill>
              </a:rPr>
              <a:t>OBJECTIVE:</a:t>
            </a:r>
          </a:p>
          <a:p>
            <a:endParaRPr lang="en-US" b="1" dirty="0">
              <a:solidFill>
                <a:srgbClr val="903163"/>
              </a:solidFill>
            </a:endParaRPr>
          </a:p>
          <a:p>
            <a:pPr marL="123444" indent="0">
              <a:buNone/>
            </a:pPr>
            <a:r>
              <a:rPr lang="en-US" dirty="0"/>
              <a:t>The aim is to build an application using Android Studio that will cater to the day-to-day activities of our college. The application contains both the user and admin side that makes it more efficient.</a:t>
            </a:r>
            <a:endParaRPr lang="en-IN" b="1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202EE-DFDD-EE39-C701-F287CB69C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LITERATURE  REVIEW</a:t>
            </a:r>
            <a:endParaRPr b="1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In[1] helped to select the essential features of this application.</a:t>
            </a:r>
            <a:endParaRPr/>
          </a:p>
          <a:p>
            <a:pPr marL="306000" lvl="0" indent="-306000" algn="l" rtl="0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In[2, 3] helped to learn Android Studio basics.</a:t>
            </a:r>
            <a:endParaRPr/>
          </a:p>
          <a:p>
            <a:pPr marL="306000" lvl="0" indent="-306000" algn="l" rtl="0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In[4] helped to build the database.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PROJECT  PLANNING</a:t>
            </a:r>
            <a:endParaRPr b="1"/>
          </a:p>
        </p:txBody>
      </p:sp>
      <p:grpSp>
        <p:nvGrpSpPr>
          <p:cNvPr id="121" name="Google Shape;121;p4"/>
          <p:cNvGrpSpPr/>
          <p:nvPr/>
        </p:nvGrpSpPr>
        <p:grpSpPr>
          <a:xfrm>
            <a:off x="1874170" y="2180496"/>
            <a:ext cx="8443657" cy="3678302"/>
            <a:chOff x="1292978" y="0"/>
            <a:chExt cx="8443657" cy="3678302"/>
          </a:xfrm>
        </p:grpSpPr>
        <p:sp>
          <p:nvSpPr>
            <p:cNvPr id="122" name="Google Shape;122;p4"/>
            <p:cNvSpPr/>
            <p:nvPr/>
          </p:nvSpPr>
          <p:spPr>
            <a:xfrm>
              <a:off x="1418225" y="785544"/>
              <a:ext cx="2204333" cy="726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1418225" y="785544"/>
              <a:ext cx="2204333" cy="726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Front-end</a:t>
              </a:r>
              <a:endPara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18225" y="2317330"/>
              <a:ext cx="2204333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18225" y="2317330"/>
              <a:ext cx="2204333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Designing the interface</a:t>
              </a:r>
              <a:endPara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Makes the application visually attractive</a:t>
              </a:r>
              <a:endPara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15720" y="564609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38461" y="319127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833040" y="368223"/>
              <a:ext cx="275541" cy="275541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078523" y="98193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97650" y="0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790422" y="171837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035905" y="294579"/>
              <a:ext cx="275541" cy="275541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379580" y="564609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26870" y="834640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50361" y="319127"/>
              <a:ext cx="450886" cy="450886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292978" y="1251961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440268" y="1472895"/>
              <a:ext cx="275541" cy="275541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808492" y="1669281"/>
              <a:ext cx="400787" cy="400787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24005" y="1988408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422198" y="1669281"/>
              <a:ext cx="275541" cy="275541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667681" y="2012957"/>
              <a:ext cx="175344" cy="175344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888615" y="1620185"/>
              <a:ext cx="400787" cy="400787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428677" y="1521992"/>
              <a:ext cx="275541" cy="275541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704219" y="367815"/>
              <a:ext cx="809226" cy="1544901"/>
            </a:xfrm>
            <a:prstGeom prst="chevron">
              <a:avLst>
                <a:gd name="adj" fmla="val 62310"/>
              </a:avLst>
            </a:prstGeom>
            <a:solidFill>
              <a:srgbClr val="B0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513445" y="368565"/>
              <a:ext cx="2206981" cy="154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513445" y="368565"/>
              <a:ext cx="2206981" cy="154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Database</a:t>
              </a:r>
              <a:endPara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513445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513445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Storing the required data in tabular format</a:t>
              </a:r>
              <a:endPara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20427" y="367815"/>
              <a:ext cx="809226" cy="1544901"/>
            </a:xfrm>
            <a:prstGeom prst="chevron">
              <a:avLst>
                <a:gd name="adj" fmla="val 62310"/>
              </a:avLst>
            </a:prstGeom>
            <a:solidFill>
              <a:srgbClr val="B0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67698" y="212622"/>
              <a:ext cx="2130892" cy="1967123"/>
            </a:xfrm>
            <a:prstGeom prst="ellipse">
              <a:avLst/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879760" y="500700"/>
              <a:ext cx="1506768" cy="1390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Back-end</a:t>
              </a:r>
              <a:endPara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529654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7529654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Implementing the actual working process</a:t>
              </a:r>
              <a:endPara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Makes the application interactive</a:t>
              </a:r>
              <a:endPara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 dirty="0"/>
              <a:t>PROJECT  DEVELOPMENT  MODEL</a:t>
            </a:r>
            <a:endParaRPr b="1" dirty="0"/>
          </a:p>
        </p:txBody>
      </p:sp>
      <p:pic>
        <p:nvPicPr>
          <p:cNvPr id="160" name="Google Shape;16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87907" y="3349013"/>
            <a:ext cx="5422900" cy="179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>
            <a:spLocks noGrp="1"/>
          </p:cNvSpPr>
          <p:nvPr>
            <p:ph type="body" idx="2"/>
          </p:nvPr>
        </p:nvSpPr>
        <p:spPr>
          <a:xfrm>
            <a:off x="581193" y="259376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Incremental Model is used.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The model is designed, implemented and tested as a series of incremental builds until the product is finished.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At each stage of the Incremental Model a new build is coded and then integrated into the structure, which is tested as a whole.</a:t>
            </a:r>
            <a:endParaRPr dirty="0"/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ENTITY-RELATIONSHIP  DIAGRAM</a:t>
            </a:r>
            <a:endParaRPr b="1"/>
          </a:p>
        </p:txBody>
      </p:sp>
      <p:pic>
        <p:nvPicPr>
          <p:cNvPr id="168" name="Google Shape;168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29989" y="2104222"/>
            <a:ext cx="8332022" cy="444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3781425" y="2857500"/>
            <a:ext cx="2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6143625" y="2857500"/>
            <a:ext cx="2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619875" y="3419475"/>
            <a:ext cx="123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5400675" y="3952875"/>
            <a:ext cx="180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429175" y="42453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215025" y="50292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96150" y="50292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6519825" y="53340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239125" y="42453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8363025" y="39375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067625" y="33528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BLUE-PRINTS</a:t>
            </a:r>
            <a:endParaRPr b="1"/>
          </a:p>
        </p:txBody>
      </p:sp>
      <p:pic>
        <p:nvPicPr>
          <p:cNvPr id="186" name="Google Shape;18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0442" y="1878517"/>
            <a:ext cx="8451116" cy="427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2895010" y="6092573"/>
            <a:ext cx="845111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User App</a:t>
            </a:r>
            <a:endParaRPr sz="1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DB6FE-3042-E9D0-7692-CF4FFD50E357}"/>
              </a:ext>
            </a:extLst>
          </p:cNvPr>
          <p:cNvSpPr txBox="1"/>
          <p:nvPr/>
        </p:nvSpPr>
        <p:spPr>
          <a:xfrm>
            <a:off x="6400800" y="6138699"/>
            <a:ext cx="1751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Faculty Tab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F5054-A0BE-E7C7-3CDB-1D1FC26F78F5}"/>
              </a:ext>
            </a:extLst>
          </p:cNvPr>
          <p:cNvSpPr txBox="1"/>
          <p:nvPr/>
        </p:nvSpPr>
        <p:spPr>
          <a:xfrm>
            <a:off x="8697696" y="6161475"/>
            <a:ext cx="1608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App</a:t>
            </a:r>
            <a:endParaRPr lang="en-IN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SNAPSHOTS OF THE DATABASE SYSTEM</a:t>
            </a:r>
            <a:endParaRPr b="1"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600" b="1" dirty="0"/>
              <a:t>                                    </a:t>
            </a:r>
            <a:r>
              <a:rPr lang="en-US" sz="1200" b="1" dirty="0"/>
              <a:t>  Assignment Table</a:t>
            </a:r>
            <a:endParaRPr sz="1200" b="1" dirty="0"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t="7329" b="-7330"/>
          <a:stretch/>
        </p:blipFill>
        <p:spPr>
          <a:xfrm>
            <a:off x="581188" y="2180500"/>
            <a:ext cx="6715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638" y="3901225"/>
            <a:ext cx="74390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6227475" y="5392850"/>
            <a:ext cx="519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Gill Sans"/>
                <a:ea typeface="Gill Sans"/>
                <a:cs typeface="Gill Sans"/>
                <a:sym typeface="Gill Sans"/>
              </a:rPr>
              <a:t>Materials Table</a:t>
            </a:r>
            <a:endParaRPr sz="1100" b="1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b="1"/>
              <a:t>MY PROPOSED METHODOLOGY</a:t>
            </a:r>
            <a:endParaRPr b="1"/>
          </a:p>
        </p:txBody>
      </p:sp>
      <p:sp>
        <p:nvSpPr>
          <p:cNvPr id="204" name="Google Shape;204;p10"/>
          <p:cNvSpPr txBox="1">
            <a:spLocks noGrp="1"/>
          </p:cNvSpPr>
          <p:nvPr>
            <p:ph type="body" idx="1"/>
          </p:nvPr>
        </p:nvSpPr>
        <p:spPr>
          <a:xfrm>
            <a:off x="581200" y="2228000"/>
            <a:ext cx="6862200" cy="4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306000" lvl="0" indent="-298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Implementing a Search Bar.</a:t>
            </a:r>
            <a:endParaRPr/>
          </a:p>
          <a:p>
            <a:pPr marL="306000" lvl="0" indent="-298113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It will be implemented using Searchview in Android Studio.</a:t>
            </a:r>
            <a:endParaRPr/>
          </a:p>
          <a:p>
            <a:pPr marL="306000" lvl="0" indent="-298113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It will fetch the matched values and display them on the current page.</a:t>
            </a:r>
            <a:endParaRPr/>
          </a:p>
          <a:p>
            <a:pPr marL="306000" lvl="0" indent="-298113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values will be fetched by ID and ifRoom|collapseActionView.</a:t>
            </a:r>
            <a:endParaRPr/>
          </a:p>
          <a:p>
            <a:pPr marL="306000" lvl="0" indent="-298113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method in the backend will be overridden and onCreate() function will the base method.</a:t>
            </a:r>
            <a:endParaRPr/>
          </a:p>
          <a:p>
            <a:pPr marL="306000" lvl="0" indent="-298113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query will be passed through setOnQueryTextListener() method.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2"/>
          </p:nvPr>
        </p:nvSpPr>
        <p:spPr>
          <a:xfrm>
            <a:off x="7494175" y="2228000"/>
            <a:ext cx="4116900" cy="363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963" y="2239513"/>
            <a:ext cx="20478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</TotalTime>
  <Words>482</Words>
  <Application>Microsoft Office PowerPoint</Application>
  <PresentationFormat>Widescreen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Algerian</vt:lpstr>
      <vt:lpstr>Calibri</vt:lpstr>
      <vt:lpstr>Gill Sans</vt:lpstr>
      <vt:lpstr>Arial</vt:lpstr>
      <vt:lpstr>Dividend</vt:lpstr>
      <vt:lpstr>STUDENT’S DAILY ACTIVITY MONITORING SYSTEM</vt:lpstr>
      <vt:lpstr>INTRODUCTION</vt:lpstr>
      <vt:lpstr>LITERATURE  REVIEW</vt:lpstr>
      <vt:lpstr>PROJECT  PLANNING</vt:lpstr>
      <vt:lpstr>PROJECT  DEVELOPMENT  MODEL</vt:lpstr>
      <vt:lpstr>ENTITY-RELATIONSHIP  DIAGRAM</vt:lpstr>
      <vt:lpstr>BLUE-PRINTS</vt:lpstr>
      <vt:lpstr>SNAPSHOTS OF THE DATABASE SYSTEM</vt:lpstr>
      <vt:lpstr>MY PROPOSED METHODOLOGY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student’s daily activity monitoring SYSTEM</dc:title>
  <dc:creator>Madhurima Ranjit</dc:creator>
  <cp:lastModifiedBy>Madhurima Ranjit</cp:lastModifiedBy>
  <cp:revision>4</cp:revision>
  <dcterms:created xsi:type="dcterms:W3CDTF">2022-11-20T17:29:47Z</dcterms:created>
  <dcterms:modified xsi:type="dcterms:W3CDTF">2022-11-23T19:02:29Z</dcterms:modified>
</cp:coreProperties>
</file>