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5tNO1CkpXvfjIpRGXow9W4KZ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ill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5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lassroom.google.com/" TargetMode="External"/><Relationship Id="rId4" Type="http://schemas.openxmlformats.org/officeDocument/2006/relationships/hyperlink" Target="https://developer.android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470775" y="673250"/>
            <a:ext cx="112602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03163"/>
              </a:buClr>
              <a:buSzPts val="4000"/>
              <a:buFont typeface="Algerian"/>
              <a:buNone/>
            </a:pPr>
            <a:r>
              <a:rPr lang="en-US" sz="4000">
                <a:solidFill>
                  <a:srgbClr val="903163"/>
                </a:solidFill>
                <a:latin typeface="Algerian"/>
                <a:ea typeface="Algerian"/>
                <a:cs typeface="Algerian"/>
                <a:sym typeface="Algerian"/>
              </a:rPr>
              <a:t>student’s daily activity monitoring</a:t>
            </a:r>
            <a:r>
              <a:rPr lang="en-US" sz="4000" cap="none">
                <a:solidFill>
                  <a:srgbClr val="903163"/>
                </a:solidFill>
                <a:latin typeface="Algerian"/>
                <a:ea typeface="Algerian"/>
                <a:cs typeface="Algerian"/>
                <a:sym typeface="Algerian"/>
              </a:rPr>
              <a:t> College Application using Android Studio</a:t>
            </a:r>
            <a:endParaRPr sz="4000" cap="none">
              <a:solidFill>
                <a:srgbClr val="90316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371600" y="3612819"/>
            <a:ext cx="94488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4"/>
              <a:buNone/>
            </a:pPr>
            <a:r>
              <a:t/>
            </a:r>
            <a:endParaRPr b="1" sz="200" cap="none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 cap="none">
                <a:solidFill>
                  <a:schemeClr val="lt1"/>
                </a:solidFill>
              </a:rPr>
              <a:t>Name: </a:t>
            </a:r>
            <a:r>
              <a:rPr lang="en-US" sz="2000" cap="none">
                <a:solidFill>
                  <a:schemeClr val="lt1"/>
                </a:solidFill>
              </a:rPr>
              <a:t>Madhurima Ranjit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 cap="none">
                <a:solidFill>
                  <a:schemeClr val="lt1"/>
                </a:solidFill>
              </a:rPr>
              <a:t>University Roll No.: </a:t>
            </a:r>
            <a:r>
              <a:rPr lang="en-US" sz="2000" cap="none">
                <a:solidFill>
                  <a:schemeClr val="lt1"/>
                </a:solidFill>
              </a:rPr>
              <a:t>12200119030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 cap="none">
                <a:solidFill>
                  <a:schemeClr val="lt1"/>
                </a:solidFill>
              </a:rPr>
              <a:t>               Year: </a:t>
            </a:r>
            <a:r>
              <a:rPr lang="en-US" sz="2000" cap="none">
                <a:solidFill>
                  <a:schemeClr val="lt1"/>
                </a:solidFill>
              </a:rPr>
              <a:t>4</a:t>
            </a:r>
            <a:r>
              <a:rPr baseline="30000" lang="en-US" sz="2000" cap="none">
                <a:solidFill>
                  <a:schemeClr val="lt1"/>
                </a:solidFill>
              </a:rPr>
              <a:t>th             </a:t>
            </a:r>
            <a:r>
              <a:rPr b="1" lang="en-US" sz="2000" cap="none">
                <a:solidFill>
                  <a:schemeClr val="lt1"/>
                </a:solidFill>
              </a:rPr>
              <a:t>Semester: </a:t>
            </a:r>
            <a:r>
              <a:rPr lang="en-US" sz="2000" cap="none">
                <a:solidFill>
                  <a:schemeClr val="lt1"/>
                </a:solidFill>
              </a:rPr>
              <a:t>7</a:t>
            </a:r>
            <a:r>
              <a:rPr baseline="30000" lang="en-US" sz="2000" cap="none">
                <a:solidFill>
                  <a:schemeClr val="lt1"/>
                </a:solidFill>
              </a:rPr>
              <a:t>th             </a:t>
            </a:r>
            <a:r>
              <a:rPr b="1" lang="en-US" sz="2000" cap="none">
                <a:solidFill>
                  <a:schemeClr val="lt1"/>
                </a:solidFill>
              </a:rPr>
              <a:t>Department: </a:t>
            </a:r>
            <a:r>
              <a:rPr lang="en-US" sz="2000" cap="none">
                <a:solidFill>
                  <a:schemeClr val="lt1"/>
                </a:solidFill>
              </a:rPr>
              <a:t>CSE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lang="en-US" sz="2000" cap="none">
                <a:solidFill>
                  <a:schemeClr val="lt1"/>
                </a:solidFill>
              </a:rPr>
              <a:t>College Name: </a:t>
            </a:r>
            <a:r>
              <a:rPr lang="en-US" sz="2000" cap="none">
                <a:solidFill>
                  <a:schemeClr val="lt1"/>
                </a:solidFill>
              </a:rPr>
              <a:t>St. Thomas’ College Of Engineering And Technology</a:t>
            </a:r>
            <a:endParaRPr sz="2000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CONCLUSION</a:t>
            </a:r>
            <a:endParaRPr b="1"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Prototype model is sure to be pre-designed before starting a project.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Pre-implementation research, such as literature review, features selection, learning the tools used in the process of developing the application is essential.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Database needs to be normalized to remove data redundancy and establish data integrity.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214" name="Google Shape;214;p11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REFERENCES</a:t>
            </a:r>
            <a:endParaRPr b="1"/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03163"/>
                </a:solidFill>
              </a:rPr>
              <a:t>WEB  REFERENCE</a:t>
            </a:r>
            <a:endParaRPr b="1">
              <a:solidFill>
                <a:srgbClr val="903163"/>
              </a:solidFill>
            </a:endParaRPr>
          </a:p>
          <a:p>
            <a:pPr indent="0" lvl="0" marL="30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[1]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https://classroom.google.com/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[3]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https://developer.android.com/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903163"/>
                </a:solidFill>
              </a:rPr>
              <a:t>BOOK  REFERENCE</a:t>
            </a:r>
            <a:endParaRPr b="1">
              <a:solidFill>
                <a:srgbClr val="903163"/>
              </a:solidFill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[2] </a:t>
            </a:r>
            <a:r>
              <a:rPr lang="en-US"/>
              <a:t>Neil Smith, “Android Studio 4.0 Development Essentials: Java Edition”, Second Edition, Learning Android Studio Hands-on, Page No. 43, Payload Media, 2020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1" lang="en-US"/>
              <a:t>[4] </a:t>
            </a:r>
            <a:r>
              <a:rPr lang="en-US"/>
              <a:t>Avi Silberschatz, Henry F. Korth, S. Sudarshan, “Database System Concepts”, Database Design and the E-R Diagram, Page No. 259, Sixth Edition, McGraw-Hill, 2016</a:t>
            </a:r>
            <a:endParaRPr b="1"/>
          </a:p>
        </p:txBody>
      </p:sp>
      <p:sp>
        <p:nvSpPr>
          <p:cNvPr id="221" name="Google Shape;221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6C244A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3213233" y="2875002"/>
            <a:ext cx="576553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66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objective of this project is to develop a college application.</a:t>
            </a:r>
            <a:endParaRPr/>
          </a:p>
          <a:p>
            <a:pPr indent="-306000" lvl="0" marL="306000" rtl="0" algn="l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application will act as a college portfolio.</a:t>
            </a:r>
            <a:endParaRPr/>
          </a:p>
          <a:p>
            <a:pPr indent="-306000" lvl="0" marL="306000" rtl="0" algn="l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It is expected to monitor the daily activities of our college.</a:t>
            </a:r>
            <a:endParaRPr/>
          </a:p>
          <a:p>
            <a:pPr indent="-306000" lvl="0" marL="306000" rtl="0" algn="l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It is built using Android Studio in Java.</a:t>
            </a:r>
            <a:endParaRPr/>
          </a:p>
        </p:txBody>
      </p:sp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50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LITERATURE  REVIEW</a:t>
            </a:r>
            <a:endParaRPr b="1"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In[1] helped to select the essential features of this application.</a:t>
            </a:r>
            <a:endParaRPr/>
          </a:p>
          <a:p>
            <a:pPr indent="-306000" lvl="0" marL="306000" rtl="0" algn="l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In[2, 3] helped to learn Android Studio basics.</a:t>
            </a:r>
            <a:endParaRPr/>
          </a:p>
          <a:p>
            <a:pPr indent="-306000" lvl="0" marL="306000" rtl="0" algn="l">
              <a:lnSpc>
                <a:spcPct val="25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In[4] helped to build the database.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PROJECT  PLANNING</a:t>
            </a:r>
            <a:endParaRPr b="1"/>
          </a:p>
        </p:txBody>
      </p:sp>
      <p:grpSp>
        <p:nvGrpSpPr>
          <p:cNvPr id="121" name="Google Shape;121;p4"/>
          <p:cNvGrpSpPr/>
          <p:nvPr/>
        </p:nvGrpSpPr>
        <p:grpSpPr>
          <a:xfrm>
            <a:off x="1874170" y="2180496"/>
            <a:ext cx="8443657" cy="3678302"/>
            <a:chOff x="1292978" y="0"/>
            <a:chExt cx="8443657" cy="3678302"/>
          </a:xfrm>
        </p:grpSpPr>
        <p:sp>
          <p:nvSpPr>
            <p:cNvPr id="122" name="Google Shape;122;p4"/>
            <p:cNvSpPr/>
            <p:nvPr/>
          </p:nvSpPr>
          <p:spPr>
            <a:xfrm>
              <a:off x="1418225" y="785544"/>
              <a:ext cx="2204333" cy="726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1418225" y="785544"/>
              <a:ext cx="2204333" cy="726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Front-end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418225" y="2317330"/>
              <a:ext cx="2204333" cy="136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418225" y="2317330"/>
              <a:ext cx="2204333" cy="136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27925" spcFirstLastPara="1" rIns="27925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Designing the interface</a:t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Makes the application visually attractive</a:t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15720" y="564609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38461" y="319127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833040" y="368223"/>
              <a:ext cx="275541" cy="27554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078523" y="98193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397650" y="0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790422" y="171837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035905" y="294579"/>
              <a:ext cx="275541" cy="27554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379580" y="564609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26870" y="834640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50361" y="319127"/>
              <a:ext cx="450886" cy="450886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292978" y="1251961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440268" y="1472895"/>
              <a:ext cx="275541" cy="27554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808492" y="1669281"/>
              <a:ext cx="400787" cy="400787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324005" y="1988408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422198" y="1669281"/>
              <a:ext cx="275541" cy="27554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667681" y="2012957"/>
              <a:ext cx="175344" cy="175344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888615" y="1620185"/>
              <a:ext cx="400787" cy="400787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428677" y="1521992"/>
              <a:ext cx="275541" cy="275541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704219" y="367815"/>
              <a:ext cx="809226" cy="1544901"/>
            </a:xfrm>
            <a:prstGeom prst="chevron">
              <a:avLst>
                <a:gd fmla="val 62310" name="adj"/>
              </a:avLst>
            </a:prstGeom>
            <a:solidFill>
              <a:srgbClr val="B0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513445" y="368565"/>
              <a:ext cx="2206981" cy="1544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513445" y="368565"/>
              <a:ext cx="2206981" cy="1544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Database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513445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4513445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Storing the required data in tabular format</a:t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20427" y="367815"/>
              <a:ext cx="809226" cy="1544901"/>
            </a:xfrm>
            <a:prstGeom prst="chevron">
              <a:avLst>
                <a:gd fmla="val 62310" name="adj"/>
              </a:avLst>
            </a:prstGeom>
            <a:solidFill>
              <a:srgbClr val="B0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67698" y="212622"/>
              <a:ext cx="2130892" cy="1967123"/>
            </a:xfrm>
            <a:prstGeom prst="ellipse">
              <a:avLst/>
            </a:prstGeom>
            <a:solidFill>
              <a:srgbClr val="4D1132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7879760" y="500700"/>
              <a:ext cx="1506768" cy="1390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Back-end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7529654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7529654" y="2317330"/>
              <a:ext cx="2206981" cy="136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27925" spcFirstLastPara="1" rIns="27925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Implementing the actual working process</a:t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Gill Sans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Makes the application interactive</a:t>
              </a:r>
              <a:endParaRPr b="0" i="0" sz="17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PROJECT  DEVELOPMENT  MODEL</a:t>
            </a:r>
            <a:endParaRPr b="1"/>
          </a:p>
        </p:txBody>
      </p:sp>
      <p:pic>
        <p:nvPicPr>
          <p:cNvPr id="160" name="Google Shape;16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907" y="3349013"/>
            <a:ext cx="5422900" cy="179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>
            <p:ph idx="2" type="body"/>
          </p:nvPr>
        </p:nvSpPr>
        <p:spPr>
          <a:xfrm>
            <a:off x="581193" y="259376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Incremental Model is used.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The model is designed, implemented and tested as a series of incremental builds until the product is finished.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At each stage of the Incremental Model a new build is coded and then integrated into the structure, which is tested as a whole.</a:t>
            </a:r>
            <a:endParaRPr/>
          </a:p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ENTITY-RELATIONSHIP  DIAGRAM</a:t>
            </a:r>
            <a:endParaRPr b="1"/>
          </a:p>
        </p:txBody>
      </p:sp>
      <p:pic>
        <p:nvPicPr>
          <p:cNvPr id="168" name="Google Shape;16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989" y="2104222"/>
            <a:ext cx="8332022" cy="444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3781425" y="2857500"/>
            <a:ext cx="26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6143625" y="2857500"/>
            <a:ext cx="26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619875" y="3419475"/>
            <a:ext cx="12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5400675" y="3952875"/>
            <a:ext cx="18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5429175" y="4245375"/>
            <a:ext cx="12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6215025" y="50292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696150" y="50292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6519825" y="53340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239125" y="4245375"/>
            <a:ext cx="12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8363025" y="3937575"/>
            <a:ext cx="12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7067625" y="3352800"/>
            <a:ext cx="12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BLUE-PRINTS</a:t>
            </a:r>
            <a:endParaRPr b="1"/>
          </a:p>
        </p:txBody>
      </p:sp>
      <p:pic>
        <p:nvPicPr>
          <p:cNvPr id="186" name="Google Shape;18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442" y="1878517"/>
            <a:ext cx="8451116" cy="427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1870442" y="6155844"/>
            <a:ext cx="84511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User App				       Faculty Tab			         Admin App</a:t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SNAPSHOTS OF THE DATABASE SYSTEM</a:t>
            </a:r>
            <a:endParaRPr b="1"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sz="1600"/>
              <a:t>                                    </a:t>
            </a:r>
            <a:r>
              <a:rPr b="1" lang="en-US" sz="1200"/>
              <a:t>  </a:t>
            </a:r>
            <a:r>
              <a:rPr b="1" lang="en-US" sz="1200"/>
              <a:t>Assignment Table</a:t>
            </a:r>
            <a:endParaRPr b="1" sz="1200"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 rotWithShape="1">
          <a:blip r:embed="rId3">
            <a:alphaModFix/>
          </a:blip>
          <a:srcRect b="-7330" l="0" r="0" t="7329"/>
          <a:stretch/>
        </p:blipFill>
        <p:spPr>
          <a:xfrm>
            <a:off x="581188" y="2180500"/>
            <a:ext cx="67151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638" y="3901225"/>
            <a:ext cx="74390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6227475" y="5392850"/>
            <a:ext cx="519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Gill Sans"/>
                <a:ea typeface="Gill Sans"/>
                <a:cs typeface="Gill Sans"/>
                <a:sym typeface="Gill Sans"/>
              </a:rPr>
              <a:t>Materials Table</a:t>
            </a:r>
            <a:endParaRPr b="1" sz="1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MY PROPOSED METHODOLOGY</a:t>
            </a:r>
            <a:endParaRPr b="1"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581200" y="2228000"/>
            <a:ext cx="68622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98113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Implementing a Search Bar.</a:t>
            </a:r>
            <a:endParaRPr/>
          </a:p>
          <a:p>
            <a:pPr indent="-298113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It will be implemented using Searchview in Android Studio.</a:t>
            </a:r>
            <a:endParaRPr/>
          </a:p>
          <a:p>
            <a:pPr indent="-298113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It will fetch the matched values and display them on the current page.</a:t>
            </a:r>
            <a:endParaRPr/>
          </a:p>
          <a:p>
            <a:pPr indent="-298113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values will be fetched by ID and ifRoom|collapseActionView.</a:t>
            </a:r>
            <a:endParaRPr/>
          </a:p>
          <a:p>
            <a:pPr indent="-298113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method in the backend will be overridden and onCreate() function will the base method.</a:t>
            </a:r>
            <a:endParaRPr/>
          </a:p>
          <a:p>
            <a:pPr indent="-298113" lvl="0" marL="3060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The query will be passed through setOnQueryTextListener() method.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0"/>
          <p:cNvSpPr txBox="1"/>
          <p:nvPr>
            <p:ph idx="2" type="body"/>
          </p:nvPr>
        </p:nvSpPr>
        <p:spPr>
          <a:xfrm>
            <a:off x="7494175" y="2228000"/>
            <a:ext cx="41169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963" y="2239513"/>
            <a:ext cx="20478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2022-11-20T17:29:47Z</dcterms:created>
  <dc:creator>Madhurima Ranjit</dc:creator>
</cp:coreProperties>
</file>