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7DDB-D23F-4053-976B-D93CC32E04D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AD18-BACC-4F0C-A216-3DF4C70CBC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7DDB-D23F-4053-976B-D93CC32E04D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AD18-BACC-4F0C-A216-3DF4C70CBC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7DDB-D23F-4053-976B-D93CC32E04D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AD18-BACC-4F0C-A216-3DF4C70CBC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7DDB-D23F-4053-976B-D93CC32E04D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AD18-BACC-4F0C-A216-3DF4C70CBC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7DDB-D23F-4053-976B-D93CC32E04D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AD18-BACC-4F0C-A216-3DF4C70CBC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7DDB-D23F-4053-976B-D93CC32E04D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AD18-BACC-4F0C-A216-3DF4C70CBC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7DDB-D23F-4053-976B-D93CC32E04D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AD18-BACC-4F0C-A216-3DF4C70CBC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7DDB-D23F-4053-976B-D93CC32E04D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AD18-BACC-4F0C-A216-3DF4C70CBC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7DDB-D23F-4053-976B-D93CC32E04D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AD18-BACC-4F0C-A216-3DF4C70CBC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7DDB-D23F-4053-976B-D93CC32E04D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AD18-BACC-4F0C-A216-3DF4C70CBC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7DDB-D23F-4053-976B-D93CC32E04D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AD18-BACC-4F0C-A216-3DF4C70CBC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B7DDB-D23F-4053-976B-D93CC32E04D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DAD18-BACC-4F0C-A216-3DF4C70CBC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tag/ph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client side And server  side scripting languages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228600"/>
            <a:ext cx="84582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US" b="1" dirty="0"/>
              <a:t>Server-side Programming :</a:t>
            </a:r>
            <a:endParaRPr lang="en-US" dirty="0"/>
          </a:p>
          <a:p>
            <a:pPr fontAlgn="base"/>
            <a:r>
              <a:rPr lang="en-US" dirty="0"/>
              <a:t>It is the program that runs on server dealing with the generation of content of web page.</a:t>
            </a:r>
            <a:br>
              <a:rPr lang="en-US" dirty="0"/>
            </a:br>
            <a:r>
              <a:rPr lang="en-US" dirty="0"/>
              <a:t>1) Querying the database</a:t>
            </a:r>
            <a:br>
              <a:rPr lang="en-US" dirty="0"/>
            </a:br>
            <a:r>
              <a:rPr lang="en-US" dirty="0"/>
              <a:t>2) Operations over databases</a:t>
            </a:r>
            <a:br>
              <a:rPr lang="en-US" dirty="0"/>
            </a:br>
            <a:r>
              <a:rPr lang="en-US" dirty="0"/>
              <a:t>3) Access/Write a file on server.</a:t>
            </a:r>
            <a:br>
              <a:rPr lang="en-US" dirty="0"/>
            </a:br>
            <a:r>
              <a:rPr lang="en-US" dirty="0"/>
              <a:t>4) Interact with other servers.</a:t>
            </a:r>
            <a:br>
              <a:rPr lang="en-US" dirty="0"/>
            </a:br>
            <a:r>
              <a:rPr lang="en-US" dirty="0"/>
              <a:t>5) Structure web applications.</a:t>
            </a:r>
            <a:br>
              <a:rPr lang="en-US" dirty="0"/>
            </a:br>
            <a:r>
              <a:rPr lang="en-US" dirty="0"/>
              <a:t>6) Process user input. For example if user input is a text in search box, run a search algorithm on data stored on server and send the results.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The Programming languages for server-side programming are :</a:t>
            </a:r>
            <a:br>
              <a:rPr lang="en-US" dirty="0"/>
            </a:br>
            <a:r>
              <a:rPr lang="en-US" dirty="0"/>
              <a:t>1) PHP</a:t>
            </a:r>
            <a:br>
              <a:rPr lang="en-US" dirty="0"/>
            </a:br>
            <a:r>
              <a:rPr lang="en-US" dirty="0"/>
              <a:t>2) C++</a:t>
            </a:r>
            <a:br>
              <a:rPr lang="en-US" dirty="0"/>
            </a:br>
            <a:r>
              <a:rPr lang="en-US" dirty="0"/>
              <a:t>3) Java and JSP</a:t>
            </a:r>
            <a:br>
              <a:rPr lang="en-US" dirty="0"/>
            </a:br>
            <a:r>
              <a:rPr lang="en-US" dirty="0"/>
              <a:t>4) Python</a:t>
            </a:r>
            <a:br>
              <a:rPr lang="en-US" dirty="0"/>
            </a:br>
            <a:r>
              <a:rPr lang="en-US" dirty="0"/>
              <a:t>5) Ruby on Rails</a:t>
            </a:r>
          </a:p>
          <a:p>
            <a:pPr fontAlgn="base"/>
            <a:r>
              <a:rPr lang="en-US" dirty="0"/>
              <a:t>Refer </a:t>
            </a:r>
            <a:r>
              <a:rPr lang="en-US" dirty="0">
                <a:hlinkClick r:id="rId2"/>
              </a:rPr>
              <a:t>PHP articles</a:t>
            </a:r>
            <a:r>
              <a:rPr lang="en-US" dirty="0"/>
              <a:t> for example server side codes.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Client-side scripting language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Client-side scripting</a:t>
            </a:r>
            <a:r>
              <a:rPr lang="en-US" dirty="0"/>
              <a:t> is performed to generate a code that can run on the client end (browser) without needing the server side processing. Basically, these types of scripts are placed inside an HTML document. The client-side scripting can be used to examine the user’s form for the errors before submitting it and for changing the content according to the user input. As I mentioned before, the web requires three elements for its functioning which are, client, database and server.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effective client-side scripting can significantly reduce the </a:t>
            </a:r>
            <a:r>
              <a:rPr lang="en-US" b="1" dirty="0"/>
              <a:t>server load</a:t>
            </a:r>
            <a:r>
              <a:rPr lang="en-US" dirty="0"/>
              <a:t>. It is designed to run as a scripting language utilizing a web browser as a host program. For example, when a user makes a request via browser for a webpage to the server, it just sent the HTML and CSS as plain text, and the browser interprets and renders the web content in the client end.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008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Client-side scripting languages:</a:t>
            </a:r>
          </a:p>
          <a:p>
            <a:r>
              <a:rPr lang="en-US" b="1" dirty="0"/>
              <a:t>HTML</a:t>
            </a:r>
            <a:r>
              <a:rPr lang="en-US" dirty="0"/>
              <a:t>: It is the fundamental building blocks of web programming which provides the frame to the website. It describes the arrangement of the content.</a:t>
            </a:r>
          </a:p>
          <a:p>
            <a:r>
              <a:rPr lang="en-US" b="1" dirty="0"/>
              <a:t>CSS</a:t>
            </a:r>
            <a:r>
              <a:rPr lang="en-US" dirty="0"/>
              <a:t>: CSS provides the way to design the graphic elements which help in making the appearance of the web application more attractive.</a:t>
            </a:r>
          </a:p>
          <a:p>
            <a:r>
              <a:rPr lang="en-US" b="1" dirty="0"/>
              <a:t>JavaScript</a:t>
            </a:r>
            <a:r>
              <a:rPr lang="en-US" dirty="0"/>
              <a:t>: It is also a client-side scripting language which essentially devised for the specific purpose, but currently there are various JavaScript frameworks used as server-side scripting technology.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Key Differences Between Server-side Scripting and Client-side </a:t>
            </a:r>
            <a:r>
              <a:rPr lang="en-US" dirty="0" smtClean="0"/>
              <a:t>Scripting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Server-side scripting is used at the backend, where the source code is not viewable or hidden at the client side (browser). On the other hand, client-side scripting is used at the front end which users can see from the browser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When a server-side script is processed it communicates to the server. As against, client-side scripting does not need any server interaction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client-side scripting language involves languages such as HTML, CSS and JavaScript. In contrast, programming languages such as PHP, ASP.net, Ruby, ColdFusion, Python, C#, Java, C++,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Server-side scripting is useful in customizing the web pages and implement the dynamic changes in the websites. Conversely, the client-side script can effectively minimize the load to the server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Server-side scripting is more secure than client-side scripting as the server side scripts are usually hidden from the client end, while a client-side script is visible to the users.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1" y="228600"/>
          <a:ext cx="8458200" cy="5638802"/>
        </p:xfrm>
        <a:graphic>
          <a:graphicData uri="http://schemas.openxmlformats.org/drawingml/2006/table">
            <a:tbl>
              <a:tblPr/>
              <a:tblGrid>
                <a:gridCol w="2819400"/>
                <a:gridCol w="2819400"/>
                <a:gridCol w="2819400"/>
              </a:tblGrid>
              <a:tr h="11717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800" b="1" cap="all" dirty="0">
                          <a:solidFill>
                            <a:srgbClr val="222222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BASIS FOR COMPARISON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62" marR="439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800" b="1" cap="all">
                          <a:solidFill>
                            <a:srgbClr val="222222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SERVER-SIDE SCRIPTING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62" marR="439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800" b="1" cap="all">
                          <a:solidFill>
                            <a:srgbClr val="222222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CLIENT-SIDE SCRIPTING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62" marR="439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218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800" dirty="0">
                          <a:solidFill>
                            <a:srgbClr val="222222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Basic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62" marR="439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800">
                          <a:solidFill>
                            <a:srgbClr val="222222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Works in the back end which could not be visible at the client end.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62" marR="439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800">
                          <a:solidFill>
                            <a:srgbClr val="222222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Works at the front end and script are visible among the users.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62" marR="439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842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800" dirty="0">
                          <a:solidFill>
                            <a:srgbClr val="222222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Processing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62" marR="439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800">
                          <a:solidFill>
                            <a:srgbClr val="222222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Requires server interaction.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62" marR="439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800">
                          <a:solidFill>
                            <a:srgbClr val="222222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Does not need interaction with the server.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62" marR="439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564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800" dirty="0">
                          <a:solidFill>
                            <a:srgbClr val="222222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Languages involved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62" marR="439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800">
                          <a:solidFill>
                            <a:srgbClr val="222222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PHP, ASP.net, Ruby on Rails, ColdFusion, Python, etcetera.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62" marR="439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800">
                          <a:solidFill>
                            <a:srgbClr val="222222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HTML, CSS, JavaScript, etc.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62" marR="439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763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800" dirty="0">
                          <a:solidFill>
                            <a:srgbClr val="222222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Affect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62" marR="439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800" dirty="0">
                          <a:solidFill>
                            <a:srgbClr val="222222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Could effectively customize the web pages and provide dynamic websites.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62" marR="439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800">
                          <a:solidFill>
                            <a:srgbClr val="222222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Can reduce the load to the server.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62" marR="439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85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800">
                          <a:solidFill>
                            <a:srgbClr val="222222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Security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62" marR="439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800" dirty="0">
                          <a:solidFill>
                            <a:srgbClr val="222222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Relatively secure.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62" marR="439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800" dirty="0">
                          <a:solidFill>
                            <a:srgbClr val="222222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Insecure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62" marR="439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411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client side And server  side scripting languages</vt:lpstr>
      <vt:lpstr>Slide 2</vt:lpstr>
      <vt:lpstr>Slide 3</vt:lpstr>
      <vt:lpstr>Slide 4</vt:lpstr>
      <vt:lpstr>Client-side scripting language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side And server  side scripting languages</dc:title>
  <dc:creator>anant</dc:creator>
  <cp:lastModifiedBy>anant</cp:lastModifiedBy>
  <cp:revision>9</cp:revision>
  <dcterms:created xsi:type="dcterms:W3CDTF">2020-09-10T20:12:28Z</dcterms:created>
  <dcterms:modified xsi:type="dcterms:W3CDTF">2020-09-10T20:24:34Z</dcterms:modified>
</cp:coreProperties>
</file>