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D01A65-3FBC-499A-A37F-D7E4B3226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A90CD06-6D4D-4A78-879F-67ECB989A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22DD428-FCBE-4F96-846A-0E6E46F1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3EFC-A045-4502-9968-A423F43A30FE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8D38374-952A-4D41-AFED-BB767A5E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161D1E6-534E-45DC-929E-154B3A3B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0DC-A295-47F3-8EC2-B5524A441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19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43D2388-635A-4F31-9D8E-4F0EF5E2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CF06E9C-6788-4C4F-BE83-83E3F2643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053B154-126D-484F-A263-43871A4A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3EFC-A045-4502-9968-A423F43A30FE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A0BD45C-AC73-4CD9-B4F3-D1B44562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31D0E85-9F7D-4370-ADB1-34BF3357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0DC-A295-47F3-8EC2-B5524A441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7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839D0C26-F381-4030-B8A3-BD97F9A3A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16D355D-2A15-43ED-B1C8-CB6B5828A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F77D4E9-63D2-4A96-8896-6E446362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3EFC-A045-4502-9968-A423F43A30FE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A2AC7A7-F8AB-452D-83F9-3101F8B9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33A3012-451A-4732-A7D6-362D3EEB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0DC-A295-47F3-8EC2-B5524A441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50ED7FE-4166-40E2-BF38-0C55F6B3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A1F286-FB7E-4835-9155-AD161E2F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12325DE-5E98-4EC0-8EB4-A6A62480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3EFC-A045-4502-9968-A423F43A30FE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CC56CCA-61FB-4524-A25D-8B393625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E98E12D-3AA9-41BC-8DB0-5AD427B8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0DC-A295-47F3-8EC2-B5524A441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9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60FF3E2-44E7-4643-93B7-CF10F2F7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F6EA636-1888-452B-A4D3-A124EAF3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06A6E5-45D7-43ED-BB54-CBC95F68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3EFC-A045-4502-9968-A423F43A30FE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3C35AF-98AF-41AE-9989-348859D2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BB50E3-1960-4489-8604-5500FF1D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0DC-A295-47F3-8EC2-B5524A441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C0F13C-D2CF-49BE-A2B8-2D98348C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97D5DF1-E8A6-4B68-8503-650499CD5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08120D8-A4BD-45B4-AF37-824420056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50B20D8-4AC2-4201-B725-9A930F22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3EFC-A045-4502-9968-A423F43A30FE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94BA767-6726-42CA-BE1F-55C29425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08B52A3-E2DC-4FCF-923C-69E19D83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0DC-A295-47F3-8EC2-B5524A441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34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E4A22D-7DFF-4561-8ADF-306167A1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ECAE410-0FD6-49A8-87FD-67E27EF4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E8C4D9F-39B9-4781-B3CB-7EB215E4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6E1649B-C794-49BB-BE1C-AE94DF9E9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5D7E1A7-A5E2-4127-B3FD-F1FEC56D1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5054AD45-CA6C-4B44-94FE-6AA384AE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3EFC-A045-4502-9968-A423F43A30FE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832A842D-4253-40F1-905E-51C8928B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B1655EE9-B5DD-43B1-ACA7-16434998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0DC-A295-47F3-8EC2-B5524A441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6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0CC859-F8BA-4EA7-973F-CF13A0E3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7162A24-D8FE-4A9D-8D64-394C0A40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3EFC-A045-4502-9968-A423F43A30FE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BB13F9DB-B260-450F-8942-D2A7A79B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1FA5CE6-9748-461B-BCEA-B668486A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0DC-A295-47F3-8EC2-B5524A441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1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6202489F-9955-4D10-99EC-EACA0492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3EFC-A045-4502-9968-A423F43A30FE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4014638B-A7EE-47AF-B27B-B91FC320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F58DD33-096E-42EC-B5DF-5306B93C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0DC-A295-47F3-8EC2-B5524A441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7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20B37D0-145F-43B5-8C31-92729688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F77E937-9478-4042-B3A1-618AEC6F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B12A73A-AEEE-4A25-AF4F-F1436AED4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4FD0CBD-32EB-4F2F-8160-1FE0985B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3EFC-A045-4502-9968-A423F43A30FE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C8D2818-DCE7-4A87-AFBA-FE88F8A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915DBD6-2A6C-4883-84C7-E5336B44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0DC-A295-47F3-8EC2-B5524A441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EAECF0B-2553-4F96-AC6A-9519510B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1721972-A240-4C37-9B69-75B82836C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5AF6FBB-F2D4-4FFA-B4D4-F3D9A0D17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A6683BC-982B-4C44-84A6-0B579FDA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3EFC-A045-4502-9968-A423F43A30FE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F78FDEA-0A25-4FC9-B566-64583433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E87D61A-654A-42EB-BFEB-79D3CA6E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0DC-A295-47F3-8EC2-B5524A441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43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0B915D97-C985-4BC4-8433-477B6B04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AC02037-2CAD-4A6E-97CB-1A92062C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00CDD2F-3430-46CB-9AA6-68017EA10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3EFC-A045-4502-9968-A423F43A30FE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60F6C62-857C-40B9-8CDE-25D0523DE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5077F8D-4AB8-478A-98E9-34485B72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70DC-A295-47F3-8EC2-B5524A441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07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1A69C6-DBC5-4896-8A33-39D328D45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0B7A3DB-1260-48DF-9BC6-EA9390149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70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Ryhmä 17">
            <a:extLst>
              <a:ext uri="{FF2B5EF4-FFF2-40B4-BE49-F238E27FC236}">
                <a16:creationId xmlns:a16="http://schemas.microsoft.com/office/drawing/2014/main" id="{CED3E0E8-988C-467C-BC40-80AB47E53EEA}"/>
              </a:ext>
            </a:extLst>
          </p:cNvPr>
          <p:cNvGrpSpPr/>
          <p:nvPr/>
        </p:nvGrpSpPr>
        <p:grpSpPr>
          <a:xfrm>
            <a:off x="554181" y="1611745"/>
            <a:ext cx="10455564" cy="3634510"/>
            <a:chOff x="554181" y="1611745"/>
            <a:chExt cx="10455564" cy="3634510"/>
          </a:xfrm>
        </p:grpSpPr>
        <p:grpSp>
          <p:nvGrpSpPr>
            <p:cNvPr id="16" name="Ryhmä 15">
              <a:extLst>
                <a:ext uri="{FF2B5EF4-FFF2-40B4-BE49-F238E27FC236}">
                  <a16:creationId xmlns:a16="http://schemas.microsoft.com/office/drawing/2014/main" id="{8D30A783-74F3-4ED8-9DB9-0BF919DF2A3B}"/>
                </a:ext>
              </a:extLst>
            </p:cNvPr>
            <p:cNvGrpSpPr/>
            <p:nvPr/>
          </p:nvGrpSpPr>
          <p:grpSpPr>
            <a:xfrm>
              <a:off x="554181" y="2216727"/>
              <a:ext cx="10455564" cy="3029528"/>
              <a:chOff x="554181" y="2216727"/>
              <a:chExt cx="10455564" cy="3029528"/>
            </a:xfrm>
          </p:grpSpPr>
          <p:sp>
            <p:nvSpPr>
              <p:cNvPr id="4" name="Vuokaaviosymboli: Vaihtoehtoinen käsittely 3">
                <a:extLst>
                  <a:ext uri="{FF2B5EF4-FFF2-40B4-BE49-F238E27FC236}">
                    <a16:creationId xmlns:a16="http://schemas.microsoft.com/office/drawing/2014/main" id="{DD55DB12-BC01-4429-96BC-98F1C65635F8}"/>
                  </a:ext>
                </a:extLst>
              </p:cNvPr>
              <p:cNvSpPr/>
              <p:nvPr/>
            </p:nvSpPr>
            <p:spPr>
              <a:xfrm>
                <a:off x="554181" y="2216727"/>
                <a:ext cx="4867563" cy="302952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Feat1 - net profit / total assets</a:t>
                </a:r>
              </a:p>
              <a:p>
                <a:pPr algn="ctr"/>
                <a:r>
                  <a:rPr lang="en-GB" dirty="0"/>
                  <a:t>Feat2 - total liabilities / total assets</a:t>
                </a:r>
              </a:p>
              <a:p>
                <a:pPr algn="ctr"/>
                <a:r>
                  <a:rPr lang="en-GB" dirty="0"/>
                  <a:t>Feat3 - working capital / total assets</a:t>
                </a:r>
              </a:p>
              <a:p>
                <a:pPr algn="ctr"/>
                <a:r>
                  <a:rPr lang="en-GB" dirty="0"/>
                  <a:t>Feat4 - current assets / short-term liabilities</a:t>
                </a:r>
              </a:p>
              <a:p>
                <a:pPr algn="ctr"/>
                <a:r>
                  <a:rPr lang="en-GB" dirty="0"/>
                  <a:t>Feat5 - retained earnings / total assets</a:t>
                </a:r>
              </a:p>
              <a:p>
                <a:pPr algn="ctr"/>
                <a:r>
                  <a:rPr lang="en-GB" dirty="0"/>
                  <a:t>Feat6 - EBIT / total assets</a:t>
                </a:r>
              </a:p>
              <a:p>
                <a:pPr algn="ctr"/>
                <a:r>
                  <a:rPr lang="en-GB" dirty="0"/>
                  <a:t>Feat7 - book value of equity / total liabilities</a:t>
                </a:r>
              </a:p>
              <a:p>
                <a:pPr algn="ctr"/>
                <a:r>
                  <a:rPr lang="en-GB" dirty="0"/>
                  <a:t>Feat8 - sales / total assets</a:t>
                </a:r>
              </a:p>
              <a:p>
                <a:pPr algn="ctr"/>
                <a:r>
                  <a:rPr lang="en-GB" dirty="0"/>
                  <a:t>Feat9 - equity / total assets</a:t>
                </a:r>
              </a:p>
            </p:txBody>
          </p:sp>
          <p:sp>
            <p:nvSpPr>
              <p:cNvPr id="5" name="Nuoli: Oikea 4">
                <a:extLst>
                  <a:ext uri="{FF2B5EF4-FFF2-40B4-BE49-F238E27FC236}">
                    <a16:creationId xmlns:a16="http://schemas.microsoft.com/office/drawing/2014/main" id="{FF974FC0-C1D5-458A-97B9-2E4898E777AE}"/>
                  </a:ext>
                </a:extLst>
              </p:cNvPr>
              <p:cNvSpPr/>
              <p:nvPr/>
            </p:nvSpPr>
            <p:spPr>
              <a:xfrm>
                <a:off x="5597235" y="3214254"/>
                <a:ext cx="877455" cy="103447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/>
                  <a:t>RSM</a:t>
                </a:r>
                <a:endParaRPr lang="en-GB" dirty="0"/>
              </a:p>
            </p:txBody>
          </p:sp>
          <p:sp>
            <p:nvSpPr>
              <p:cNvPr id="6" name="Vuokaaviosymboli: Vaihtoehtoinen käsittely 5">
                <a:extLst>
                  <a:ext uri="{FF2B5EF4-FFF2-40B4-BE49-F238E27FC236}">
                    <a16:creationId xmlns:a16="http://schemas.microsoft.com/office/drawing/2014/main" id="{8A3B4B88-4691-4994-9E9D-7C898C091D93}"/>
                  </a:ext>
                </a:extLst>
              </p:cNvPr>
              <p:cNvSpPr/>
              <p:nvPr/>
            </p:nvSpPr>
            <p:spPr>
              <a:xfrm>
                <a:off x="6474689" y="2216727"/>
                <a:ext cx="1431637" cy="997527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/>
                  <a:t>Feat1</a:t>
                </a:r>
              </a:p>
              <a:p>
                <a:pPr algn="ctr"/>
                <a:r>
                  <a:rPr lang="fi-FI" dirty="0"/>
                  <a:t>Feat4</a:t>
                </a:r>
              </a:p>
              <a:p>
                <a:pPr algn="ctr"/>
                <a:r>
                  <a:rPr lang="fi-FI" dirty="0"/>
                  <a:t>Feat7</a:t>
                </a:r>
                <a:endParaRPr lang="en-GB" dirty="0"/>
              </a:p>
            </p:txBody>
          </p:sp>
          <p:sp>
            <p:nvSpPr>
              <p:cNvPr id="8" name="Vuokaaviosymboli: Vaihtoehtoinen käsittely 7">
                <a:extLst>
                  <a:ext uri="{FF2B5EF4-FFF2-40B4-BE49-F238E27FC236}">
                    <a16:creationId xmlns:a16="http://schemas.microsoft.com/office/drawing/2014/main" id="{6F245794-5BDF-4480-982D-4F5C5A9795CF}"/>
                  </a:ext>
                </a:extLst>
              </p:cNvPr>
              <p:cNvSpPr/>
              <p:nvPr/>
            </p:nvSpPr>
            <p:spPr>
              <a:xfrm>
                <a:off x="6474688" y="3232727"/>
                <a:ext cx="1431637" cy="997527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/>
                  <a:t>Feat4</a:t>
                </a:r>
              </a:p>
              <a:p>
                <a:pPr algn="ctr"/>
                <a:r>
                  <a:rPr lang="fi-FI" dirty="0"/>
                  <a:t>Feat5</a:t>
                </a:r>
              </a:p>
              <a:p>
                <a:pPr algn="ctr"/>
                <a:r>
                  <a:rPr lang="fi-FI" dirty="0"/>
                  <a:t>Feat9</a:t>
                </a:r>
                <a:endParaRPr lang="en-GB" dirty="0"/>
              </a:p>
            </p:txBody>
          </p:sp>
          <p:sp>
            <p:nvSpPr>
              <p:cNvPr id="10" name="Vuokaaviosymboli: Vaihtoehtoinen käsittely 9">
                <a:extLst>
                  <a:ext uri="{FF2B5EF4-FFF2-40B4-BE49-F238E27FC236}">
                    <a16:creationId xmlns:a16="http://schemas.microsoft.com/office/drawing/2014/main" id="{24E3E585-6361-4B28-B2D4-A1FB36C35131}"/>
                  </a:ext>
                </a:extLst>
              </p:cNvPr>
              <p:cNvSpPr/>
              <p:nvPr/>
            </p:nvSpPr>
            <p:spPr>
              <a:xfrm>
                <a:off x="6474688" y="4248727"/>
                <a:ext cx="1431637" cy="997527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/>
                  <a:t>Feat2</a:t>
                </a:r>
              </a:p>
              <a:p>
                <a:pPr algn="ctr"/>
                <a:r>
                  <a:rPr lang="fi-FI" dirty="0"/>
                  <a:t>Feat3</a:t>
                </a:r>
              </a:p>
              <a:p>
                <a:pPr algn="ctr"/>
                <a:r>
                  <a:rPr lang="fi-FI" dirty="0"/>
                  <a:t>Feat6</a:t>
                </a:r>
                <a:endParaRPr lang="en-GB" dirty="0"/>
              </a:p>
            </p:txBody>
          </p:sp>
          <p:sp>
            <p:nvSpPr>
              <p:cNvPr id="11" name="Nuoli: Oikea 10">
                <a:extLst>
                  <a:ext uri="{FF2B5EF4-FFF2-40B4-BE49-F238E27FC236}">
                    <a16:creationId xmlns:a16="http://schemas.microsoft.com/office/drawing/2014/main" id="{7961D826-83D4-4322-B185-AB79A40A8577}"/>
                  </a:ext>
                </a:extLst>
              </p:cNvPr>
              <p:cNvSpPr/>
              <p:nvPr/>
            </p:nvSpPr>
            <p:spPr>
              <a:xfrm>
                <a:off x="8174182" y="2318326"/>
                <a:ext cx="2835563" cy="79432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err="1"/>
                  <a:t>Weak</a:t>
                </a:r>
                <a:r>
                  <a:rPr lang="fi-FI" dirty="0"/>
                  <a:t> </a:t>
                </a:r>
                <a:r>
                  <a:rPr lang="fi-FI" dirty="0" err="1"/>
                  <a:t>estimator</a:t>
                </a:r>
                <a:endParaRPr lang="en-GB" dirty="0"/>
              </a:p>
            </p:txBody>
          </p:sp>
          <p:sp>
            <p:nvSpPr>
              <p:cNvPr id="13" name="Nuoli: Oikea 12">
                <a:extLst>
                  <a:ext uri="{FF2B5EF4-FFF2-40B4-BE49-F238E27FC236}">
                    <a16:creationId xmlns:a16="http://schemas.microsoft.com/office/drawing/2014/main" id="{11F22876-C43A-4593-8E53-C6ACCE39DB26}"/>
                  </a:ext>
                </a:extLst>
              </p:cNvPr>
              <p:cNvSpPr/>
              <p:nvPr/>
            </p:nvSpPr>
            <p:spPr>
              <a:xfrm>
                <a:off x="8174182" y="3334326"/>
                <a:ext cx="2835563" cy="79432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err="1"/>
                  <a:t>Weak</a:t>
                </a:r>
                <a:r>
                  <a:rPr lang="fi-FI" dirty="0"/>
                  <a:t> </a:t>
                </a:r>
                <a:r>
                  <a:rPr lang="fi-FI" dirty="0" err="1"/>
                  <a:t>estimator</a:t>
                </a:r>
                <a:endParaRPr lang="en-GB" dirty="0"/>
              </a:p>
            </p:txBody>
          </p:sp>
          <p:sp>
            <p:nvSpPr>
              <p:cNvPr id="15" name="Nuoli: Oikea 14">
                <a:extLst>
                  <a:ext uri="{FF2B5EF4-FFF2-40B4-BE49-F238E27FC236}">
                    <a16:creationId xmlns:a16="http://schemas.microsoft.com/office/drawing/2014/main" id="{1DAF88F8-EBC0-4EC3-B6EA-FE0EAADFE45C}"/>
                  </a:ext>
                </a:extLst>
              </p:cNvPr>
              <p:cNvSpPr/>
              <p:nvPr/>
            </p:nvSpPr>
            <p:spPr>
              <a:xfrm>
                <a:off x="8174181" y="4350326"/>
                <a:ext cx="2835563" cy="79432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err="1"/>
                  <a:t>Weak</a:t>
                </a:r>
                <a:r>
                  <a:rPr lang="fi-FI" dirty="0"/>
                  <a:t> </a:t>
                </a:r>
                <a:r>
                  <a:rPr lang="fi-FI" dirty="0" err="1"/>
                  <a:t>estimator</a:t>
                </a:r>
                <a:endParaRPr lang="en-GB" dirty="0"/>
              </a:p>
            </p:txBody>
          </p:sp>
        </p:grpSp>
        <p:sp>
          <p:nvSpPr>
            <p:cNvPr id="17" name="Tekstiruutu 16">
              <a:extLst>
                <a:ext uri="{FF2B5EF4-FFF2-40B4-BE49-F238E27FC236}">
                  <a16:creationId xmlns:a16="http://schemas.microsoft.com/office/drawing/2014/main" id="{48C5CA08-4442-49CB-AF95-967A9988AB6B}"/>
                </a:ext>
              </a:extLst>
            </p:cNvPr>
            <p:cNvSpPr txBox="1"/>
            <p:nvPr/>
          </p:nvSpPr>
          <p:spPr>
            <a:xfrm>
              <a:off x="4547795" y="1611745"/>
              <a:ext cx="26427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3200" dirty="0" err="1"/>
                <a:t>Random</a:t>
              </a:r>
              <a:r>
                <a:rPr lang="fi-FI" sz="3200" dirty="0"/>
                <a:t> </a:t>
              </a:r>
              <a:r>
                <a:rPr lang="fi-FI" sz="3200" dirty="0" err="1"/>
                <a:t>forest</a:t>
              </a:r>
              <a:endParaRPr lang="en-GB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76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Ryhmä 19">
            <a:extLst>
              <a:ext uri="{FF2B5EF4-FFF2-40B4-BE49-F238E27FC236}">
                <a16:creationId xmlns:a16="http://schemas.microsoft.com/office/drawing/2014/main" id="{DACB0CB9-67DA-473D-9504-FA779FC24811}"/>
              </a:ext>
            </a:extLst>
          </p:cNvPr>
          <p:cNvGrpSpPr/>
          <p:nvPr/>
        </p:nvGrpSpPr>
        <p:grpSpPr>
          <a:xfrm>
            <a:off x="480290" y="692510"/>
            <a:ext cx="11277602" cy="4738689"/>
            <a:chOff x="480290" y="692510"/>
            <a:chExt cx="11277602" cy="4738689"/>
          </a:xfrm>
        </p:grpSpPr>
        <p:sp>
          <p:nvSpPr>
            <p:cNvPr id="4" name="Räjähdys: 14 pistettä 3">
              <a:extLst>
                <a:ext uri="{FF2B5EF4-FFF2-40B4-BE49-F238E27FC236}">
                  <a16:creationId xmlns:a16="http://schemas.microsoft.com/office/drawing/2014/main" id="{70D7D81B-E1D6-464C-B046-B47D9AD295D5}"/>
                </a:ext>
              </a:extLst>
            </p:cNvPr>
            <p:cNvSpPr/>
            <p:nvPr/>
          </p:nvSpPr>
          <p:spPr>
            <a:xfrm>
              <a:off x="480290" y="1764146"/>
              <a:ext cx="3879273" cy="2840326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4800" dirty="0"/>
                <a:t>DATA</a:t>
              </a:r>
              <a:endParaRPr lang="en-GB" sz="4800" dirty="0"/>
            </a:p>
          </p:txBody>
        </p:sp>
        <p:sp>
          <p:nvSpPr>
            <p:cNvPr id="5" name="Nuoli: Oikea 4">
              <a:extLst>
                <a:ext uri="{FF2B5EF4-FFF2-40B4-BE49-F238E27FC236}">
                  <a16:creationId xmlns:a16="http://schemas.microsoft.com/office/drawing/2014/main" id="{E052261C-58B9-402E-9AA3-C969DFB06E11}"/>
                </a:ext>
              </a:extLst>
            </p:cNvPr>
            <p:cNvSpPr/>
            <p:nvPr/>
          </p:nvSpPr>
          <p:spPr>
            <a:xfrm>
              <a:off x="4257964" y="2680927"/>
              <a:ext cx="2336800" cy="10067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Bootstrap</a:t>
              </a:r>
              <a:endParaRPr lang="en-GB" dirty="0"/>
            </a:p>
          </p:txBody>
        </p:sp>
        <p:sp>
          <p:nvSpPr>
            <p:cNvPr id="7" name="Räjähdys: 14 pistettä 6">
              <a:extLst>
                <a:ext uri="{FF2B5EF4-FFF2-40B4-BE49-F238E27FC236}">
                  <a16:creationId xmlns:a16="http://schemas.microsoft.com/office/drawing/2014/main" id="{213C8190-F5A9-4208-8DB8-4942E3F279D7}"/>
                </a:ext>
              </a:extLst>
            </p:cNvPr>
            <p:cNvSpPr/>
            <p:nvPr/>
          </p:nvSpPr>
          <p:spPr>
            <a:xfrm>
              <a:off x="6594763" y="692510"/>
              <a:ext cx="2927929" cy="1579563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Subsample</a:t>
              </a:r>
              <a:endParaRPr lang="en-GB" dirty="0"/>
            </a:p>
          </p:txBody>
        </p:sp>
        <p:sp>
          <p:nvSpPr>
            <p:cNvPr id="9" name="Räjähdys: 14 pistettä 8">
              <a:extLst>
                <a:ext uri="{FF2B5EF4-FFF2-40B4-BE49-F238E27FC236}">
                  <a16:creationId xmlns:a16="http://schemas.microsoft.com/office/drawing/2014/main" id="{2E7FEADD-9D45-4A71-A63F-6395F49F3799}"/>
                </a:ext>
              </a:extLst>
            </p:cNvPr>
            <p:cNvSpPr/>
            <p:nvPr/>
          </p:nvSpPr>
          <p:spPr>
            <a:xfrm>
              <a:off x="6594764" y="2272073"/>
              <a:ext cx="2927929" cy="1579563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Subsample</a:t>
              </a:r>
              <a:endParaRPr lang="en-GB" dirty="0"/>
            </a:p>
          </p:txBody>
        </p:sp>
        <p:sp>
          <p:nvSpPr>
            <p:cNvPr id="11" name="Räjähdys: 14 pistettä 10">
              <a:extLst>
                <a:ext uri="{FF2B5EF4-FFF2-40B4-BE49-F238E27FC236}">
                  <a16:creationId xmlns:a16="http://schemas.microsoft.com/office/drawing/2014/main" id="{369A59B2-CF7F-42FB-A52C-10A7190A2D04}"/>
                </a:ext>
              </a:extLst>
            </p:cNvPr>
            <p:cNvSpPr/>
            <p:nvPr/>
          </p:nvSpPr>
          <p:spPr>
            <a:xfrm>
              <a:off x="6594763" y="3851636"/>
              <a:ext cx="2927929" cy="1579563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Subsample</a:t>
              </a:r>
              <a:endParaRPr lang="en-GB" dirty="0"/>
            </a:p>
          </p:txBody>
        </p:sp>
        <p:sp>
          <p:nvSpPr>
            <p:cNvPr id="12" name="Nuoli: Oikea 11">
              <a:extLst>
                <a:ext uri="{FF2B5EF4-FFF2-40B4-BE49-F238E27FC236}">
                  <a16:creationId xmlns:a16="http://schemas.microsoft.com/office/drawing/2014/main" id="{EF36FD23-AA8F-46D0-BD2A-359B0BF56852}"/>
                </a:ext>
              </a:extLst>
            </p:cNvPr>
            <p:cNvSpPr/>
            <p:nvPr/>
          </p:nvSpPr>
          <p:spPr>
            <a:xfrm>
              <a:off x="9679710" y="1131309"/>
              <a:ext cx="2078182" cy="7019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Weak</a:t>
              </a:r>
              <a:r>
                <a:rPr lang="fi-FI" dirty="0"/>
                <a:t> </a:t>
              </a:r>
              <a:r>
                <a:rPr lang="fi-FI" dirty="0" err="1"/>
                <a:t>estimator</a:t>
              </a:r>
              <a:endParaRPr lang="en-GB" dirty="0"/>
            </a:p>
          </p:txBody>
        </p:sp>
        <p:sp>
          <p:nvSpPr>
            <p:cNvPr id="16" name="Nuoli: Oikea 15">
              <a:extLst>
                <a:ext uri="{FF2B5EF4-FFF2-40B4-BE49-F238E27FC236}">
                  <a16:creationId xmlns:a16="http://schemas.microsoft.com/office/drawing/2014/main" id="{FC71819E-F16A-470A-9286-EE5CC7AF183D}"/>
                </a:ext>
              </a:extLst>
            </p:cNvPr>
            <p:cNvSpPr/>
            <p:nvPr/>
          </p:nvSpPr>
          <p:spPr>
            <a:xfrm>
              <a:off x="9679710" y="2713109"/>
              <a:ext cx="2078182" cy="7019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Weak</a:t>
              </a:r>
              <a:r>
                <a:rPr lang="fi-FI" dirty="0"/>
                <a:t> </a:t>
              </a:r>
              <a:r>
                <a:rPr lang="fi-FI" dirty="0" err="1"/>
                <a:t>estimator</a:t>
              </a:r>
              <a:endParaRPr lang="en-GB" dirty="0"/>
            </a:p>
          </p:txBody>
        </p:sp>
        <p:sp>
          <p:nvSpPr>
            <p:cNvPr id="18" name="Nuoli: Oikea 17">
              <a:extLst>
                <a:ext uri="{FF2B5EF4-FFF2-40B4-BE49-F238E27FC236}">
                  <a16:creationId xmlns:a16="http://schemas.microsoft.com/office/drawing/2014/main" id="{F78BFE85-98AA-4B70-AF8B-FD8F4FD35BD0}"/>
                </a:ext>
              </a:extLst>
            </p:cNvPr>
            <p:cNvSpPr/>
            <p:nvPr/>
          </p:nvSpPr>
          <p:spPr>
            <a:xfrm>
              <a:off x="9679710" y="4294909"/>
              <a:ext cx="2078182" cy="7019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Weak</a:t>
              </a:r>
              <a:r>
                <a:rPr lang="fi-FI" dirty="0"/>
                <a:t> </a:t>
              </a:r>
              <a:r>
                <a:rPr lang="fi-FI" dirty="0" err="1"/>
                <a:t>estimator</a:t>
              </a:r>
              <a:endParaRPr lang="en-GB" dirty="0"/>
            </a:p>
          </p:txBody>
        </p:sp>
        <p:sp>
          <p:nvSpPr>
            <p:cNvPr id="19" name="Tekstiruutu 18">
              <a:extLst>
                <a:ext uri="{FF2B5EF4-FFF2-40B4-BE49-F238E27FC236}">
                  <a16:creationId xmlns:a16="http://schemas.microsoft.com/office/drawing/2014/main" id="{01F88F43-E42F-4895-BCEF-043EA30F26C9}"/>
                </a:ext>
              </a:extLst>
            </p:cNvPr>
            <p:cNvSpPr txBox="1"/>
            <p:nvPr/>
          </p:nvSpPr>
          <p:spPr>
            <a:xfrm>
              <a:off x="4257964" y="1117815"/>
              <a:ext cx="1985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3600" dirty="0" err="1"/>
                <a:t>Bagging</a:t>
              </a:r>
              <a:endParaRPr lang="en-GB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64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92</Words>
  <Application>Microsoft Office PowerPoint</Application>
  <PresentationFormat>Laajakuva</PresentationFormat>
  <Paragraphs>32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Mikko Ranta</dc:creator>
  <cp:lastModifiedBy>Mikko Ranta</cp:lastModifiedBy>
  <cp:revision>3</cp:revision>
  <dcterms:created xsi:type="dcterms:W3CDTF">2020-10-13T19:11:54Z</dcterms:created>
  <dcterms:modified xsi:type="dcterms:W3CDTF">2020-10-13T20:41:19Z</dcterms:modified>
</cp:coreProperties>
</file>