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ools4noobs.com/summariz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13801" y="1960153"/>
            <a:ext cx="7766936" cy="1646302"/>
          </a:xfrm>
        </p:spPr>
        <p:txBody>
          <a:bodyPr/>
          <a:lstStyle/>
          <a:p>
            <a:r>
              <a:rPr lang="en-IN" dirty="0" smtClean="0"/>
              <a:t>Summarization…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online sources to get the summary out of a paragraph.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2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90557"/>
            <a:ext cx="8740131" cy="6810998"/>
          </a:xfrm>
        </p:spPr>
        <p:txBody>
          <a:bodyPr>
            <a:normAutofit/>
          </a:bodyPr>
          <a:lstStyle/>
          <a:p>
            <a:r>
              <a:rPr lang="en-IN" dirty="0"/>
              <a:t>Used  </a:t>
            </a:r>
            <a:r>
              <a:rPr lang="en-IN" dirty="0">
                <a:hlinkClick r:id="rId2"/>
              </a:rPr>
              <a:t>https://www.tools4noobs.com/summarize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for summarization.</a:t>
            </a:r>
          </a:p>
          <a:p>
            <a:r>
              <a:rPr lang="en-IN" dirty="0" smtClean="0"/>
              <a:t>Provided text from input file which we collected from multiple websites.</a:t>
            </a:r>
          </a:p>
          <a:p>
            <a:r>
              <a:rPr lang="en-IN" dirty="0" smtClean="0"/>
              <a:t>Site generated Six summary sentences from the given paragraph.</a:t>
            </a:r>
          </a:p>
          <a:p>
            <a:r>
              <a:rPr lang="en-IN" dirty="0" smtClean="0"/>
              <a:t>Sentences are sorted based on the scoring done on the basis of best words.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Learning and Machine are the most important keywords.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But entering a slight different sentence, which changes the direction of paragraph , changes the end result. Which makes it a little subjective.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957342"/>
            <a:ext cx="8364199" cy="1922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4303351"/>
            <a:ext cx="8364199" cy="1082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3" y="6173357"/>
            <a:ext cx="8364199" cy="3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2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Summarization…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Summarization…</dc:title>
  <dc:creator>anurag dubey</dc:creator>
  <cp:lastModifiedBy>anurag dubey</cp:lastModifiedBy>
  <cp:revision>3</cp:revision>
  <dcterms:created xsi:type="dcterms:W3CDTF">2017-12-10T09:25:30Z</dcterms:created>
  <dcterms:modified xsi:type="dcterms:W3CDTF">2017-12-10T09:44:34Z</dcterms:modified>
</cp:coreProperties>
</file>