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A7837-FC24-4252-9A73-FFC5B3FB0D66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D4774-6110-4EA4-A811-E92E997EE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0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A7837-FC24-4252-9A73-FFC5B3FB0D66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D4774-6110-4EA4-A811-E92E997EE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717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A7837-FC24-4252-9A73-FFC5B3FB0D66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D4774-6110-4EA4-A811-E92E997EE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980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A7837-FC24-4252-9A73-FFC5B3FB0D66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D4774-6110-4EA4-A811-E92E997EE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035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A7837-FC24-4252-9A73-FFC5B3FB0D66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D4774-6110-4EA4-A811-E92E997EE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17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A7837-FC24-4252-9A73-FFC5B3FB0D66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D4774-6110-4EA4-A811-E92E997EE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206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A7837-FC24-4252-9A73-FFC5B3FB0D66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D4774-6110-4EA4-A811-E92E997EE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988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A7837-FC24-4252-9A73-FFC5B3FB0D66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D4774-6110-4EA4-A811-E92E997EE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03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A7837-FC24-4252-9A73-FFC5B3FB0D66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D4774-6110-4EA4-A811-E92E997EE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76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A7837-FC24-4252-9A73-FFC5B3FB0D66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D4774-6110-4EA4-A811-E92E997EE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29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A7837-FC24-4252-9A73-FFC5B3FB0D66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D4774-6110-4EA4-A811-E92E997EE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05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A7837-FC24-4252-9A73-FFC5B3FB0D66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D4774-6110-4EA4-A811-E92E997EE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41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6809" y="2410685"/>
            <a:ext cx="1543053" cy="883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Browser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6084" y="2400281"/>
            <a:ext cx="1543053" cy="883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Redis</a:t>
            </a:r>
            <a:r>
              <a:rPr lang="en-US" dirty="0"/>
              <a:t> server</a:t>
            </a:r>
          </a:p>
        </p:txBody>
      </p:sp>
      <p:sp>
        <p:nvSpPr>
          <p:cNvPr id="6" name="Rectangle 5"/>
          <p:cNvSpPr/>
          <p:nvPr/>
        </p:nvSpPr>
        <p:spPr>
          <a:xfrm>
            <a:off x="4886325" y="2400276"/>
            <a:ext cx="1543053" cy="883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Uwsgi</a:t>
            </a:r>
          </a:p>
        </p:txBody>
      </p:sp>
      <p:sp>
        <p:nvSpPr>
          <p:cNvPr id="7" name="Rectangle 6"/>
          <p:cNvSpPr/>
          <p:nvPr/>
        </p:nvSpPr>
        <p:spPr>
          <a:xfrm>
            <a:off x="2666567" y="2410682"/>
            <a:ext cx="1543054" cy="883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NGINX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325842" y="2400281"/>
            <a:ext cx="1543053" cy="883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MySQL</a:t>
            </a:r>
          </a:p>
        </p:txBody>
      </p:sp>
      <p:cxnSp>
        <p:nvCxnSpPr>
          <p:cNvPr id="19" name="Straight Arrow Connector 18"/>
          <p:cNvCxnSpPr>
            <a:stCxn id="4" idx="3"/>
            <a:endCxn id="7" idx="1"/>
          </p:cNvCxnSpPr>
          <p:nvPr/>
        </p:nvCxnSpPr>
        <p:spPr>
          <a:xfrm flipV="1">
            <a:off x="1989862" y="2852296"/>
            <a:ext cx="676705" cy="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209620" y="2852292"/>
            <a:ext cx="676705" cy="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8649137" y="2852292"/>
            <a:ext cx="676705" cy="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6429379" y="2841891"/>
            <a:ext cx="676705" cy="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886326" y="3008131"/>
            <a:ext cx="1543053" cy="275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Django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748000" y="3452152"/>
            <a:ext cx="1256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 server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029602" y="3439339"/>
            <a:ext cx="1215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 Server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241508" y="3452152"/>
            <a:ext cx="1407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Cache Server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544235" y="3439339"/>
            <a:ext cx="1106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DB Server</a:t>
            </a:r>
          </a:p>
        </p:txBody>
      </p:sp>
      <p:sp>
        <p:nvSpPr>
          <p:cNvPr id="2" name="Rectangle 1"/>
          <p:cNvSpPr/>
          <p:nvPr/>
        </p:nvSpPr>
        <p:spPr>
          <a:xfrm>
            <a:off x="2451652" y="1402774"/>
            <a:ext cx="8822484" cy="2701636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886325" y="1385054"/>
            <a:ext cx="1492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Docker</a:t>
            </a:r>
          </a:p>
        </p:txBody>
      </p:sp>
      <p:sp>
        <p:nvSpPr>
          <p:cNvPr id="8" name="Rectangle 7"/>
          <p:cNvSpPr/>
          <p:nvPr/>
        </p:nvSpPr>
        <p:spPr>
          <a:xfrm>
            <a:off x="2226364" y="592282"/>
            <a:ext cx="9546535" cy="3969327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436363" y="674363"/>
            <a:ext cx="2442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Azure Cloud</a:t>
            </a:r>
          </a:p>
        </p:txBody>
      </p:sp>
    </p:spTree>
    <p:extLst>
      <p:ext uri="{BB962C8B-B14F-4D97-AF65-F5344CB8AC3E}">
        <p14:creationId xmlns:p14="http://schemas.microsoft.com/office/powerpoint/2010/main" val="4124649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19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Gunturi, Maheswara</dc:creator>
  <cp:lastModifiedBy>Gunturi, Maheswara</cp:lastModifiedBy>
  <cp:revision>4</cp:revision>
  <dcterms:created xsi:type="dcterms:W3CDTF">2017-09-20T18:30:49Z</dcterms:created>
  <dcterms:modified xsi:type="dcterms:W3CDTF">2017-09-22T14:10:39Z</dcterms:modified>
</cp:coreProperties>
</file>