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147479998" r:id="rId3"/>
    <p:sldId id="257" r:id="rId4"/>
    <p:sldId id="2147479997" r:id="rId5"/>
    <p:sldId id="2147377253" r:id="rId6"/>
    <p:sldId id="1040" r:id="rId7"/>
    <p:sldId id="4388" r:id="rId8"/>
    <p:sldId id="259" r:id="rId9"/>
    <p:sldId id="25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78691"/>
  </p:normalViewPr>
  <p:slideViewPr>
    <p:cSldViewPr snapToGrid="0">
      <p:cViewPr varScale="1">
        <p:scale>
          <a:sx n="157" d="100"/>
          <a:sy n="157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</a:t>
            </a:r>
            <a:r>
              <a:rPr lang="en-GB" dirty="0" err="1"/>
              <a:t>wdio.conf.ts</a:t>
            </a:r>
            <a:r>
              <a:rPr lang="en-GB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benefits, values, and risks of adopting WebDriverIO?</a:t>
            </a:r>
          </a:p>
          <a:p>
            <a:r>
              <a:rPr lang="en-GB" dirty="0"/>
              <a:t>What constraints do we have in the organisation…</a:t>
            </a:r>
          </a:p>
          <a:p>
            <a:r>
              <a:rPr lang="en-GB" dirty="0"/>
              <a:t>Might not be feasible right now…</a:t>
            </a:r>
          </a:p>
          <a:p>
            <a:r>
              <a:rPr lang="en-GB" dirty="0"/>
              <a:t>In the context of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90219"/>
              </p:ext>
            </p:extLst>
          </p:nvPr>
        </p:nvGraphicFramePr>
        <p:xfrm>
          <a:off x="88463" y="545465"/>
          <a:ext cx="7689956" cy="6125172"/>
        </p:xfrm>
        <a:graphic>
          <a:graphicData uri="http://schemas.openxmlformats.org/drawingml/2006/table">
            <a:tbl>
              <a:tblPr/>
              <a:tblGrid>
                <a:gridCol w="1899711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820549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2911741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2906981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978299" y="2899078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/ Disadvantages of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1178</Words>
  <Application>Microsoft Macintosh PowerPoint</Application>
  <PresentationFormat>Widescreen</PresentationFormat>
  <Paragraphs>212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Main Benefits / Disadvantages of WDIO</vt:lpstr>
      <vt:lpstr>Services</vt:lpstr>
      <vt:lpstr>Test Runner config</vt:lpstr>
      <vt:lpstr>Customisation</vt:lpstr>
      <vt:lpstr>Rich documentation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20</cp:revision>
  <dcterms:created xsi:type="dcterms:W3CDTF">2023-07-09T07:31:20Z</dcterms:created>
  <dcterms:modified xsi:type="dcterms:W3CDTF">2023-07-15T18:53:53Z</dcterms:modified>
</cp:coreProperties>
</file>