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4"/>
  </p:normalViewPr>
  <p:slideViewPr>
    <p:cSldViewPr snapToGrid="0">
      <p:cViewPr varScale="1">
        <p:scale>
          <a:sx n="159" d="100"/>
          <a:sy n="159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/ Disadvantages of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</a:t>
            </a:r>
            <a:r>
              <a:rPr lang="en-GB" dirty="0" err="1"/>
              <a:t>wdio.conf.ts</a:t>
            </a:r>
            <a:r>
              <a:rPr lang="en-GB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</a:t>
            </a:r>
            <a:r>
              <a:rPr lang="en-GB" dirty="0" err="1"/>
              <a:t>wdio</a:t>
            </a:r>
            <a:r>
              <a:rPr lang="en-GB" dirty="0"/>
              <a:t> -&gt; installs core packages</a:t>
            </a:r>
          </a:p>
          <a:p>
            <a:pPr marL="0" indent="0">
              <a:buNone/>
            </a:pPr>
            <a:r>
              <a:rPr lang="en-GB" dirty="0"/>
              <a:t>		      -&gt; Prompts you with Wizard </a:t>
            </a:r>
            <a:r>
              <a:rPr lang="en-GB"/>
              <a:t>for Setup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400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IBM Plex Sans</vt:lpstr>
      <vt:lpstr>Office Theme</vt:lpstr>
      <vt:lpstr>WDIO</vt:lpstr>
      <vt:lpstr>What is WDIO</vt:lpstr>
      <vt:lpstr>A go-to tool for E2E test automation (Web, Mobile + Extendable to API and other libs)</vt:lpstr>
      <vt:lpstr>Main Benefits / Disadvantages of WDIO</vt:lpstr>
      <vt:lpstr>Services</vt:lpstr>
      <vt:lpstr>Test Runner config</vt:lpstr>
      <vt:lpstr>Customisation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11</cp:revision>
  <dcterms:created xsi:type="dcterms:W3CDTF">2023-07-09T07:31:20Z</dcterms:created>
  <dcterms:modified xsi:type="dcterms:W3CDTF">2023-07-09T19:51:45Z</dcterms:modified>
</cp:coreProperties>
</file>