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C50432-3570-4EA5-8AB6-CDF6550F98E6}" v="33" dt="2020-08-27T04:28:18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" userId="562690fe8ccb970c" providerId="LiveId" clId="{A3C50432-3570-4EA5-8AB6-CDF6550F98E6}"/>
    <pc:docChg chg="undo custSel modSld">
      <pc:chgData name="Manish" userId="562690fe8ccb970c" providerId="LiveId" clId="{A3C50432-3570-4EA5-8AB6-CDF6550F98E6}" dt="2020-08-27T04:55:03.820" v="1325" actId="14100"/>
      <pc:docMkLst>
        <pc:docMk/>
      </pc:docMkLst>
      <pc:sldChg chg="addSp delSp modSp mod">
        <pc:chgData name="Manish" userId="562690fe8ccb970c" providerId="LiveId" clId="{A3C50432-3570-4EA5-8AB6-CDF6550F98E6}" dt="2020-08-27T04:55:03.820" v="1325" actId="14100"/>
        <pc:sldMkLst>
          <pc:docMk/>
          <pc:sldMk cId="1696155388" sldId="256"/>
        </pc:sldMkLst>
        <pc:spChg chg="add mod">
          <ac:chgData name="Manish" userId="562690fe8ccb970c" providerId="LiveId" clId="{A3C50432-3570-4EA5-8AB6-CDF6550F98E6}" dt="2020-08-27T04:18:11.736" v="1191" actId="14100"/>
          <ac:spMkLst>
            <pc:docMk/>
            <pc:sldMk cId="1696155388" sldId="256"/>
            <ac:spMk id="2" creationId="{95F5EF3F-DA7C-411B-8AC5-83F5DBCA6E87}"/>
          </ac:spMkLst>
        </pc:spChg>
        <pc:spChg chg="add mod">
          <ac:chgData name="Manish" userId="562690fe8ccb970c" providerId="LiveId" clId="{A3C50432-3570-4EA5-8AB6-CDF6550F98E6}" dt="2020-08-27T04:17:39.920" v="1185" actId="1076"/>
          <ac:spMkLst>
            <pc:docMk/>
            <pc:sldMk cId="1696155388" sldId="256"/>
            <ac:spMk id="3" creationId="{BD8DAFFD-7369-40C6-BDC8-A33A3F4956ED}"/>
          </ac:spMkLst>
        </pc:spChg>
        <pc:spChg chg="add mod">
          <ac:chgData name="Manish" userId="562690fe8ccb970c" providerId="LiveId" clId="{A3C50432-3570-4EA5-8AB6-CDF6550F98E6}" dt="2020-08-27T04:18:01.011" v="1189" actId="14100"/>
          <ac:spMkLst>
            <pc:docMk/>
            <pc:sldMk cId="1696155388" sldId="256"/>
            <ac:spMk id="4" creationId="{3728BFB6-837A-420E-A378-37CF8506A7C6}"/>
          </ac:spMkLst>
        </pc:spChg>
        <pc:spChg chg="add mod">
          <ac:chgData name="Manish" userId="562690fe8ccb970c" providerId="LiveId" clId="{A3C50432-3570-4EA5-8AB6-CDF6550F98E6}" dt="2020-08-27T04:17:54.451" v="1187" actId="14100"/>
          <ac:spMkLst>
            <pc:docMk/>
            <pc:sldMk cId="1696155388" sldId="256"/>
            <ac:spMk id="5" creationId="{689E65F6-50BF-42DE-8832-2E6378F259F8}"/>
          </ac:spMkLst>
        </pc:spChg>
        <pc:spChg chg="mod">
          <ac:chgData name="Manish" userId="562690fe8ccb970c" providerId="LiveId" clId="{A3C50432-3570-4EA5-8AB6-CDF6550F98E6}" dt="2020-08-24T18:11:56.238" v="209" actId="1076"/>
          <ac:spMkLst>
            <pc:docMk/>
            <pc:sldMk cId="1696155388" sldId="256"/>
            <ac:spMk id="7" creationId="{BC6AA4A2-9591-4CAC-BC9F-2EB2F643E848}"/>
          </ac:spMkLst>
        </pc:spChg>
        <pc:spChg chg="mod">
          <ac:chgData name="Manish" userId="562690fe8ccb970c" providerId="LiveId" clId="{A3C50432-3570-4EA5-8AB6-CDF6550F98E6}" dt="2020-08-25T06:03:46.915" v="815" actId="1037"/>
          <ac:spMkLst>
            <pc:docMk/>
            <pc:sldMk cId="1696155388" sldId="256"/>
            <ac:spMk id="8" creationId="{D13A3042-54CC-4173-9375-FE540AB39865}"/>
          </ac:spMkLst>
        </pc:spChg>
        <pc:spChg chg="mod">
          <ac:chgData name="Manish" userId="562690fe8ccb970c" providerId="LiveId" clId="{A3C50432-3570-4EA5-8AB6-CDF6550F98E6}" dt="2020-08-27T04:37:19.265" v="1324" actId="14100"/>
          <ac:spMkLst>
            <pc:docMk/>
            <pc:sldMk cId="1696155388" sldId="256"/>
            <ac:spMk id="9" creationId="{3C8760C0-5F17-4BD6-BFDB-FCE5F316B2BF}"/>
          </ac:spMkLst>
        </pc:spChg>
        <pc:spChg chg="mod">
          <ac:chgData name="Manish" userId="562690fe8ccb970c" providerId="LiveId" clId="{A3C50432-3570-4EA5-8AB6-CDF6550F98E6}" dt="2020-08-25T06:03:46.915" v="815" actId="1037"/>
          <ac:spMkLst>
            <pc:docMk/>
            <pc:sldMk cId="1696155388" sldId="256"/>
            <ac:spMk id="18" creationId="{D7BAD795-A045-4006-90EC-26CF8F90D960}"/>
          </ac:spMkLst>
        </pc:spChg>
        <pc:spChg chg="mod">
          <ac:chgData name="Manish" userId="562690fe8ccb970c" providerId="LiveId" clId="{A3C50432-3570-4EA5-8AB6-CDF6550F98E6}" dt="2020-08-25T17:33:33.450" v="1094" actId="1037"/>
          <ac:spMkLst>
            <pc:docMk/>
            <pc:sldMk cId="1696155388" sldId="256"/>
            <ac:spMk id="20" creationId="{39D3EA71-EC2E-4BC9-BDE2-5D3A9874FBDB}"/>
          </ac:spMkLst>
        </pc:spChg>
        <pc:spChg chg="mod">
          <ac:chgData name="Manish" userId="562690fe8ccb970c" providerId="LiveId" clId="{A3C50432-3570-4EA5-8AB6-CDF6550F98E6}" dt="2020-08-25T06:10:23.824" v="943" actId="121"/>
          <ac:spMkLst>
            <pc:docMk/>
            <pc:sldMk cId="1696155388" sldId="256"/>
            <ac:spMk id="21" creationId="{114EBA3B-BF63-467E-9EE6-A56A6122F936}"/>
          </ac:spMkLst>
        </pc:spChg>
        <pc:spChg chg="mod">
          <ac:chgData name="Manish" userId="562690fe8ccb970c" providerId="LiveId" clId="{A3C50432-3570-4EA5-8AB6-CDF6550F98E6}" dt="2020-08-25T06:10:29.349" v="947" actId="121"/>
          <ac:spMkLst>
            <pc:docMk/>
            <pc:sldMk cId="1696155388" sldId="256"/>
            <ac:spMk id="23" creationId="{834F77C7-8E64-4467-99D7-7CD244F66A7C}"/>
          </ac:spMkLst>
        </pc:spChg>
        <pc:spChg chg="mod">
          <ac:chgData name="Manish" userId="562690fe8ccb970c" providerId="LiveId" clId="{A3C50432-3570-4EA5-8AB6-CDF6550F98E6}" dt="2020-08-25T06:03:46.915" v="815" actId="1037"/>
          <ac:spMkLst>
            <pc:docMk/>
            <pc:sldMk cId="1696155388" sldId="256"/>
            <ac:spMk id="24" creationId="{AAF21081-676B-4D85-9DE5-28D5DB5888F7}"/>
          </ac:spMkLst>
        </pc:spChg>
        <pc:spChg chg="mod">
          <ac:chgData name="Manish" userId="562690fe8ccb970c" providerId="LiveId" clId="{A3C50432-3570-4EA5-8AB6-CDF6550F98E6}" dt="2020-08-25T06:03:46.915" v="815" actId="1037"/>
          <ac:spMkLst>
            <pc:docMk/>
            <pc:sldMk cId="1696155388" sldId="256"/>
            <ac:spMk id="28" creationId="{2D82622F-2E24-4B9B-BA65-7988C647582F}"/>
          </ac:spMkLst>
        </pc:spChg>
        <pc:spChg chg="mod">
          <ac:chgData name="Manish" userId="562690fe8ccb970c" providerId="LiveId" clId="{A3C50432-3570-4EA5-8AB6-CDF6550F98E6}" dt="2020-08-25T06:03:46.915" v="815" actId="1037"/>
          <ac:spMkLst>
            <pc:docMk/>
            <pc:sldMk cId="1696155388" sldId="256"/>
            <ac:spMk id="31" creationId="{E2D2B57C-4DC0-42AC-94BC-86888CA02E10}"/>
          </ac:spMkLst>
        </pc:spChg>
        <pc:spChg chg="mod">
          <ac:chgData name="Manish" userId="562690fe8ccb970c" providerId="LiveId" clId="{A3C50432-3570-4EA5-8AB6-CDF6550F98E6}" dt="2020-08-25T17:33:33.450" v="1094" actId="1037"/>
          <ac:spMkLst>
            <pc:docMk/>
            <pc:sldMk cId="1696155388" sldId="256"/>
            <ac:spMk id="33" creationId="{7044CA6B-3B4B-4EB4-A3C5-78E6AB36EC9B}"/>
          </ac:spMkLst>
        </pc:spChg>
        <pc:spChg chg="mod">
          <ac:chgData name="Manish" userId="562690fe8ccb970c" providerId="LiveId" clId="{A3C50432-3570-4EA5-8AB6-CDF6550F98E6}" dt="2020-08-25T17:33:33.450" v="1094" actId="1037"/>
          <ac:spMkLst>
            <pc:docMk/>
            <pc:sldMk cId="1696155388" sldId="256"/>
            <ac:spMk id="35" creationId="{3D95D369-F76E-482A-B8B5-18E9AFA892BB}"/>
          </ac:spMkLst>
        </pc:spChg>
        <pc:spChg chg="mod">
          <ac:chgData name="Manish" userId="562690fe8ccb970c" providerId="LiveId" clId="{A3C50432-3570-4EA5-8AB6-CDF6550F98E6}" dt="2020-08-25T17:33:33.450" v="1094" actId="1037"/>
          <ac:spMkLst>
            <pc:docMk/>
            <pc:sldMk cId="1696155388" sldId="256"/>
            <ac:spMk id="37" creationId="{242717D5-C9E5-4AE5-9151-3479A42FC580}"/>
          </ac:spMkLst>
        </pc:spChg>
        <pc:spChg chg="add mod">
          <ac:chgData name="Manish" userId="562690fe8ccb970c" providerId="LiveId" clId="{A3C50432-3570-4EA5-8AB6-CDF6550F98E6}" dt="2020-08-27T04:20:53.345" v="1250" actId="20577"/>
          <ac:spMkLst>
            <pc:docMk/>
            <pc:sldMk cId="1696155388" sldId="256"/>
            <ac:spMk id="47" creationId="{91CDFBCD-2BED-4F98-A698-37BEB06CC502}"/>
          </ac:spMkLst>
        </pc:spChg>
        <pc:spChg chg="add mod">
          <ac:chgData name="Manish" userId="562690fe8ccb970c" providerId="LiveId" clId="{A3C50432-3570-4EA5-8AB6-CDF6550F98E6}" dt="2020-08-27T04:21:07.754" v="1259" actId="20577"/>
          <ac:spMkLst>
            <pc:docMk/>
            <pc:sldMk cId="1696155388" sldId="256"/>
            <ac:spMk id="49" creationId="{ADC26D11-379C-4974-B6C5-9AF5C7DBAD3E}"/>
          </ac:spMkLst>
        </pc:spChg>
        <pc:spChg chg="add mod">
          <ac:chgData name="Manish" userId="562690fe8ccb970c" providerId="LiveId" clId="{A3C50432-3570-4EA5-8AB6-CDF6550F98E6}" dt="2020-08-25T18:01:49.778" v="1136" actId="1076"/>
          <ac:spMkLst>
            <pc:docMk/>
            <pc:sldMk cId="1696155388" sldId="256"/>
            <ac:spMk id="50" creationId="{3195CBCE-469D-479C-AE41-742F737BD2A1}"/>
          </ac:spMkLst>
        </pc:spChg>
        <pc:spChg chg="add mod">
          <ac:chgData name="Manish" userId="562690fe8ccb970c" providerId="LiveId" clId="{A3C50432-3570-4EA5-8AB6-CDF6550F98E6}" dt="2020-08-25T17:48:30.439" v="1113" actId="1076"/>
          <ac:spMkLst>
            <pc:docMk/>
            <pc:sldMk cId="1696155388" sldId="256"/>
            <ac:spMk id="54" creationId="{3F071666-C1C0-4660-929C-126D7E64D699}"/>
          </ac:spMkLst>
        </pc:spChg>
        <pc:spChg chg="add mod">
          <ac:chgData name="Manish" userId="562690fe8ccb970c" providerId="LiveId" clId="{A3C50432-3570-4EA5-8AB6-CDF6550F98E6}" dt="2020-08-27T04:11:59.935" v="1182" actId="1035"/>
          <ac:spMkLst>
            <pc:docMk/>
            <pc:sldMk cId="1696155388" sldId="256"/>
            <ac:spMk id="55" creationId="{5DB80CA1-27E7-4A8D-BBA0-7225ECE8EE7C}"/>
          </ac:spMkLst>
        </pc:spChg>
        <pc:spChg chg="add del mod">
          <ac:chgData name="Manish" userId="562690fe8ccb970c" providerId="LiveId" clId="{A3C50432-3570-4EA5-8AB6-CDF6550F98E6}" dt="2020-08-24T17:52:35.649" v="109" actId="478"/>
          <ac:spMkLst>
            <pc:docMk/>
            <pc:sldMk cId="1696155388" sldId="256"/>
            <ac:spMk id="57" creationId="{61735966-725A-4960-9CB1-6BA0F22A6AFD}"/>
          </ac:spMkLst>
        </pc:spChg>
        <pc:spChg chg="add mod">
          <ac:chgData name="Manish" userId="562690fe8ccb970c" providerId="LiveId" clId="{A3C50432-3570-4EA5-8AB6-CDF6550F98E6}" dt="2020-08-25T17:48:24.280" v="1112" actId="1076"/>
          <ac:spMkLst>
            <pc:docMk/>
            <pc:sldMk cId="1696155388" sldId="256"/>
            <ac:spMk id="59" creationId="{F8077132-02E0-49BE-9712-7D84B2A59964}"/>
          </ac:spMkLst>
        </pc:spChg>
        <pc:spChg chg="add mod">
          <ac:chgData name="Manish" userId="562690fe8ccb970c" providerId="LiveId" clId="{A3C50432-3570-4EA5-8AB6-CDF6550F98E6}" dt="2020-08-25T17:49:30.106" v="1124" actId="14100"/>
          <ac:spMkLst>
            <pc:docMk/>
            <pc:sldMk cId="1696155388" sldId="256"/>
            <ac:spMk id="61" creationId="{55CD8EE2-06ED-445D-A1A5-7348D52D5322}"/>
          </ac:spMkLst>
        </pc:spChg>
        <pc:spChg chg="add mod">
          <ac:chgData name="Manish" userId="562690fe8ccb970c" providerId="LiveId" clId="{A3C50432-3570-4EA5-8AB6-CDF6550F98E6}" dt="2020-08-25T17:48:35.129" v="1114" actId="1076"/>
          <ac:spMkLst>
            <pc:docMk/>
            <pc:sldMk cId="1696155388" sldId="256"/>
            <ac:spMk id="63" creationId="{105196C4-CF2C-4E0D-A0FC-60F734774F85}"/>
          </ac:spMkLst>
        </pc:spChg>
        <pc:spChg chg="add mod">
          <ac:chgData name="Manish" userId="562690fe8ccb970c" providerId="LiveId" clId="{A3C50432-3570-4EA5-8AB6-CDF6550F98E6}" dt="2020-08-27T04:20:27.637" v="1243"/>
          <ac:spMkLst>
            <pc:docMk/>
            <pc:sldMk cId="1696155388" sldId="256"/>
            <ac:spMk id="65" creationId="{C7CE43AD-3F03-4766-89CE-083843CACA78}"/>
          </ac:spMkLst>
        </pc:spChg>
        <pc:spChg chg="add mod">
          <ac:chgData name="Manish" userId="562690fe8ccb970c" providerId="LiveId" clId="{A3C50432-3570-4EA5-8AB6-CDF6550F98E6}" dt="2020-08-25T17:48:37.800" v="1115" actId="1076"/>
          <ac:spMkLst>
            <pc:docMk/>
            <pc:sldMk cId="1696155388" sldId="256"/>
            <ac:spMk id="67" creationId="{573AA479-BB2A-4446-8801-FFAC8623F026}"/>
          </ac:spMkLst>
        </pc:spChg>
        <pc:spChg chg="add del">
          <ac:chgData name="Manish" userId="562690fe8ccb970c" providerId="LiveId" clId="{A3C50432-3570-4EA5-8AB6-CDF6550F98E6}" dt="2020-08-24T17:54:57.680" v="128" actId="22"/>
          <ac:spMkLst>
            <pc:docMk/>
            <pc:sldMk cId="1696155388" sldId="256"/>
            <ac:spMk id="73" creationId="{5793B364-62AD-42D6-B5B4-49585BD19AB2}"/>
          </ac:spMkLst>
        </pc:spChg>
        <pc:spChg chg="add del">
          <ac:chgData name="Manish" userId="562690fe8ccb970c" providerId="LiveId" clId="{A3C50432-3570-4EA5-8AB6-CDF6550F98E6}" dt="2020-08-24T17:54:57.680" v="128" actId="22"/>
          <ac:spMkLst>
            <pc:docMk/>
            <pc:sldMk cId="1696155388" sldId="256"/>
            <ac:spMk id="75" creationId="{5860E0E8-A20E-45C9-807D-3E283E6C5632}"/>
          </ac:spMkLst>
        </pc:spChg>
        <pc:spChg chg="add del">
          <ac:chgData name="Manish" userId="562690fe8ccb970c" providerId="LiveId" clId="{A3C50432-3570-4EA5-8AB6-CDF6550F98E6}" dt="2020-08-24T17:54:57.680" v="128" actId="22"/>
          <ac:spMkLst>
            <pc:docMk/>
            <pc:sldMk cId="1696155388" sldId="256"/>
            <ac:spMk id="77" creationId="{7C304EA6-39A0-49FE-9EE5-A362EE9B4D41}"/>
          </ac:spMkLst>
        </pc:spChg>
        <pc:spChg chg="add del">
          <ac:chgData name="Manish" userId="562690fe8ccb970c" providerId="LiveId" clId="{A3C50432-3570-4EA5-8AB6-CDF6550F98E6}" dt="2020-08-24T17:54:57.680" v="128" actId="22"/>
          <ac:spMkLst>
            <pc:docMk/>
            <pc:sldMk cId="1696155388" sldId="256"/>
            <ac:spMk id="79" creationId="{D7E05B59-1E31-476B-A3CD-B67EDA921936}"/>
          </ac:spMkLst>
        </pc:spChg>
        <pc:spChg chg="add del">
          <ac:chgData name="Manish" userId="562690fe8ccb970c" providerId="LiveId" clId="{A3C50432-3570-4EA5-8AB6-CDF6550F98E6}" dt="2020-08-24T17:54:57.680" v="128" actId="22"/>
          <ac:spMkLst>
            <pc:docMk/>
            <pc:sldMk cId="1696155388" sldId="256"/>
            <ac:spMk id="81" creationId="{CE1741DD-F858-45D1-9800-2412FBEDD9B7}"/>
          </ac:spMkLst>
        </pc:spChg>
        <pc:spChg chg="add del">
          <ac:chgData name="Manish" userId="562690fe8ccb970c" providerId="LiveId" clId="{A3C50432-3570-4EA5-8AB6-CDF6550F98E6}" dt="2020-08-24T17:54:57.680" v="128" actId="22"/>
          <ac:spMkLst>
            <pc:docMk/>
            <pc:sldMk cId="1696155388" sldId="256"/>
            <ac:spMk id="83" creationId="{265A6810-94F7-4705-88FA-2CBA67DCC75C}"/>
          </ac:spMkLst>
        </pc:spChg>
        <pc:spChg chg="add mod">
          <ac:chgData name="Manish" userId="562690fe8ccb970c" providerId="LiveId" clId="{A3C50432-3570-4EA5-8AB6-CDF6550F98E6}" dt="2020-08-25T06:03:46.915" v="815" actId="1037"/>
          <ac:spMkLst>
            <pc:docMk/>
            <pc:sldMk cId="1696155388" sldId="256"/>
            <ac:spMk id="85" creationId="{DB59A919-445E-4E80-8896-FA1ADB2E3127}"/>
          </ac:spMkLst>
        </pc:spChg>
        <pc:spChg chg="add mod">
          <ac:chgData name="Manish" userId="562690fe8ccb970c" providerId="LiveId" clId="{A3C50432-3570-4EA5-8AB6-CDF6550F98E6}" dt="2020-08-25T06:09:20.649" v="927" actId="121"/>
          <ac:spMkLst>
            <pc:docMk/>
            <pc:sldMk cId="1696155388" sldId="256"/>
            <ac:spMk id="87" creationId="{193CB4F8-EB84-4545-BBA5-412CBE0CB645}"/>
          </ac:spMkLst>
        </pc:spChg>
        <pc:spChg chg="add mod">
          <ac:chgData name="Manish" userId="562690fe8ccb970c" providerId="LiveId" clId="{A3C50432-3570-4EA5-8AB6-CDF6550F98E6}" dt="2020-08-25T06:03:46.915" v="815" actId="1037"/>
          <ac:spMkLst>
            <pc:docMk/>
            <pc:sldMk cId="1696155388" sldId="256"/>
            <ac:spMk id="89" creationId="{37E24FF7-3B87-4509-A83B-55BCC2990191}"/>
          </ac:spMkLst>
        </pc:spChg>
        <pc:spChg chg="add mod">
          <ac:chgData name="Manish" userId="562690fe8ccb970c" providerId="LiveId" clId="{A3C50432-3570-4EA5-8AB6-CDF6550F98E6}" dt="2020-08-25T06:03:46.915" v="815" actId="1037"/>
          <ac:spMkLst>
            <pc:docMk/>
            <pc:sldMk cId="1696155388" sldId="256"/>
            <ac:spMk id="91" creationId="{D798612E-AB0C-40A7-95F6-23B13FE62474}"/>
          </ac:spMkLst>
        </pc:spChg>
        <pc:spChg chg="add del mod">
          <ac:chgData name="Manish" userId="562690fe8ccb970c" providerId="LiveId" clId="{A3C50432-3570-4EA5-8AB6-CDF6550F98E6}" dt="2020-08-24T17:56:03.710" v="137" actId="478"/>
          <ac:spMkLst>
            <pc:docMk/>
            <pc:sldMk cId="1696155388" sldId="256"/>
            <ac:spMk id="93" creationId="{27961CE3-2B26-42CD-BF04-4BCAC6AD04EB}"/>
          </ac:spMkLst>
        </pc:spChg>
        <pc:spChg chg="add mod">
          <ac:chgData name="Manish" userId="562690fe8ccb970c" providerId="LiveId" clId="{A3C50432-3570-4EA5-8AB6-CDF6550F98E6}" dt="2020-08-25T06:03:46.915" v="815" actId="1037"/>
          <ac:spMkLst>
            <pc:docMk/>
            <pc:sldMk cId="1696155388" sldId="256"/>
            <ac:spMk id="98" creationId="{49601CC2-4234-4218-B0A6-99815CCCFA04}"/>
          </ac:spMkLst>
        </pc:spChg>
        <pc:spChg chg="add mod">
          <ac:chgData name="Manish" userId="562690fe8ccb970c" providerId="LiveId" clId="{A3C50432-3570-4EA5-8AB6-CDF6550F98E6}" dt="2020-08-25T17:33:33.450" v="1094" actId="1037"/>
          <ac:spMkLst>
            <pc:docMk/>
            <pc:sldMk cId="1696155388" sldId="256"/>
            <ac:spMk id="100" creationId="{4B59D967-CA63-48AF-B30C-FC61738AA299}"/>
          </ac:spMkLst>
        </pc:spChg>
        <pc:spChg chg="add mod">
          <ac:chgData name="Manish" userId="562690fe8ccb970c" providerId="LiveId" clId="{A3C50432-3570-4EA5-8AB6-CDF6550F98E6}" dt="2020-08-25T17:32:58.542" v="1047" actId="571"/>
          <ac:spMkLst>
            <pc:docMk/>
            <pc:sldMk cId="1696155388" sldId="256"/>
            <ac:spMk id="107" creationId="{3A064BBB-CCD7-4167-8858-F34C1E1048C8}"/>
          </ac:spMkLst>
        </pc:spChg>
        <pc:spChg chg="add mod">
          <ac:chgData name="Manish" userId="562690fe8ccb970c" providerId="LiveId" clId="{A3C50432-3570-4EA5-8AB6-CDF6550F98E6}" dt="2020-08-25T17:32:58.542" v="1047" actId="571"/>
          <ac:spMkLst>
            <pc:docMk/>
            <pc:sldMk cId="1696155388" sldId="256"/>
            <ac:spMk id="108" creationId="{7E19D2AB-D315-4869-B67C-762408109B7E}"/>
          </ac:spMkLst>
        </pc:spChg>
        <pc:spChg chg="add mod">
          <ac:chgData name="Manish" userId="562690fe8ccb970c" providerId="LiveId" clId="{A3C50432-3570-4EA5-8AB6-CDF6550F98E6}" dt="2020-08-25T17:32:58.542" v="1047" actId="571"/>
          <ac:spMkLst>
            <pc:docMk/>
            <pc:sldMk cId="1696155388" sldId="256"/>
            <ac:spMk id="109" creationId="{BB1EBF3A-79CB-4A7A-B693-ED851BEC17A4}"/>
          </ac:spMkLst>
        </pc:spChg>
        <pc:spChg chg="add mod">
          <ac:chgData name="Manish" userId="562690fe8ccb970c" providerId="LiveId" clId="{A3C50432-3570-4EA5-8AB6-CDF6550F98E6}" dt="2020-08-25T17:32:58.542" v="1047" actId="571"/>
          <ac:spMkLst>
            <pc:docMk/>
            <pc:sldMk cId="1696155388" sldId="256"/>
            <ac:spMk id="110" creationId="{62AA6AC9-B4DF-43D2-A8EE-91C2E184D9E6}"/>
          </ac:spMkLst>
        </pc:spChg>
        <pc:spChg chg="add del">
          <ac:chgData name="Manish" userId="562690fe8ccb970c" providerId="LiveId" clId="{A3C50432-3570-4EA5-8AB6-CDF6550F98E6}" dt="2020-08-24T18:17:20.504" v="267" actId="478"/>
          <ac:spMkLst>
            <pc:docMk/>
            <pc:sldMk cId="1696155388" sldId="256"/>
            <ac:spMk id="111" creationId="{3FE0DEAB-10DC-48FE-8F74-8BF897C4F215}"/>
          </ac:spMkLst>
        </pc:spChg>
        <pc:spChg chg="add mod">
          <ac:chgData name="Manish" userId="562690fe8ccb970c" providerId="LiveId" clId="{A3C50432-3570-4EA5-8AB6-CDF6550F98E6}" dt="2020-08-25T17:32:58.542" v="1047" actId="571"/>
          <ac:spMkLst>
            <pc:docMk/>
            <pc:sldMk cId="1696155388" sldId="256"/>
            <ac:spMk id="111" creationId="{F4A0726E-E576-43C7-B936-0EAD6D698628}"/>
          </ac:spMkLst>
        </pc:spChg>
        <pc:spChg chg="add mod">
          <ac:chgData name="Manish" userId="562690fe8ccb970c" providerId="LiveId" clId="{A3C50432-3570-4EA5-8AB6-CDF6550F98E6}" dt="2020-08-25T17:32:58.542" v="1047" actId="571"/>
          <ac:spMkLst>
            <pc:docMk/>
            <pc:sldMk cId="1696155388" sldId="256"/>
            <ac:spMk id="113" creationId="{41A46FF9-111B-4B83-A2F0-B61391707092}"/>
          </ac:spMkLst>
        </pc:spChg>
        <pc:spChg chg="add del">
          <ac:chgData name="Manish" userId="562690fe8ccb970c" providerId="LiveId" clId="{A3C50432-3570-4EA5-8AB6-CDF6550F98E6}" dt="2020-08-24T18:17:16.280" v="266" actId="478"/>
          <ac:spMkLst>
            <pc:docMk/>
            <pc:sldMk cId="1696155388" sldId="256"/>
            <ac:spMk id="113" creationId="{608FF4F5-D061-4CE2-A97F-24039EF01FE1}"/>
          </ac:spMkLst>
        </pc:spChg>
        <pc:spChg chg="add mod">
          <ac:chgData name="Manish" userId="562690fe8ccb970c" providerId="LiveId" clId="{A3C50432-3570-4EA5-8AB6-CDF6550F98E6}" dt="2020-08-25T17:32:58.542" v="1047" actId="571"/>
          <ac:spMkLst>
            <pc:docMk/>
            <pc:sldMk cId="1696155388" sldId="256"/>
            <ac:spMk id="114" creationId="{2AF89D4B-7B5F-403F-A2DB-F1C98B948394}"/>
          </ac:spMkLst>
        </pc:spChg>
        <pc:spChg chg="add mod">
          <ac:chgData name="Manish" userId="562690fe8ccb970c" providerId="LiveId" clId="{A3C50432-3570-4EA5-8AB6-CDF6550F98E6}" dt="2020-08-25T17:49:10.859" v="1120" actId="1076"/>
          <ac:spMkLst>
            <pc:docMk/>
            <pc:sldMk cId="1696155388" sldId="256"/>
            <ac:spMk id="115" creationId="{3DF125F8-B462-40B5-8306-3E6653F2F2AC}"/>
          </ac:spMkLst>
        </pc:spChg>
        <pc:spChg chg="add mod">
          <ac:chgData name="Manish" userId="562690fe8ccb970c" providerId="LiveId" clId="{A3C50432-3570-4EA5-8AB6-CDF6550F98E6}" dt="2020-08-25T17:32:58.542" v="1047" actId="571"/>
          <ac:spMkLst>
            <pc:docMk/>
            <pc:sldMk cId="1696155388" sldId="256"/>
            <ac:spMk id="116" creationId="{560F4FBA-B088-4318-AFDC-55E28C171268}"/>
          </ac:spMkLst>
        </pc:spChg>
        <pc:spChg chg="add del mod">
          <ac:chgData name="Manish" userId="562690fe8ccb970c" providerId="LiveId" clId="{A3C50432-3570-4EA5-8AB6-CDF6550F98E6}" dt="2020-08-24T18:17:13.198" v="265" actId="478"/>
          <ac:spMkLst>
            <pc:docMk/>
            <pc:sldMk cId="1696155388" sldId="256"/>
            <ac:spMk id="117" creationId="{68477841-B17B-455A-9575-9D2C816D5555}"/>
          </ac:spMkLst>
        </pc:spChg>
        <pc:spChg chg="add mod">
          <ac:chgData name="Manish" userId="562690fe8ccb970c" providerId="LiveId" clId="{A3C50432-3570-4EA5-8AB6-CDF6550F98E6}" dt="2020-08-25T17:32:58.542" v="1047" actId="571"/>
          <ac:spMkLst>
            <pc:docMk/>
            <pc:sldMk cId="1696155388" sldId="256"/>
            <ac:spMk id="118" creationId="{74BE9AC3-FFD7-4353-AB4B-64769C952F24}"/>
          </ac:spMkLst>
        </pc:spChg>
        <pc:spChg chg="add del">
          <ac:chgData name="Manish" userId="562690fe8ccb970c" providerId="LiveId" clId="{A3C50432-3570-4EA5-8AB6-CDF6550F98E6}" dt="2020-08-24T18:17:31.472" v="269" actId="478"/>
          <ac:spMkLst>
            <pc:docMk/>
            <pc:sldMk cId="1696155388" sldId="256"/>
            <ac:spMk id="119" creationId="{61EEEAED-A0F9-4420-9F51-F313A0FD4628}"/>
          </ac:spMkLst>
        </pc:spChg>
        <pc:spChg chg="add mod">
          <ac:chgData name="Manish" userId="562690fe8ccb970c" providerId="LiveId" clId="{A3C50432-3570-4EA5-8AB6-CDF6550F98E6}" dt="2020-08-25T17:32:58.542" v="1047" actId="571"/>
          <ac:spMkLst>
            <pc:docMk/>
            <pc:sldMk cId="1696155388" sldId="256"/>
            <ac:spMk id="119" creationId="{BBDFE37B-FAA0-4732-9189-E97CDA1BCA78}"/>
          </ac:spMkLst>
        </pc:spChg>
        <pc:spChg chg="add mod">
          <ac:chgData name="Manish" userId="562690fe8ccb970c" providerId="LiveId" clId="{A3C50432-3570-4EA5-8AB6-CDF6550F98E6}" dt="2020-08-25T17:32:58.542" v="1047" actId="571"/>
          <ac:spMkLst>
            <pc:docMk/>
            <pc:sldMk cId="1696155388" sldId="256"/>
            <ac:spMk id="120" creationId="{2D8FF8A4-0432-4B85-AEC1-812DE3996E5F}"/>
          </ac:spMkLst>
        </pc:spChg>
        <pc:spChg chg="add mod">
          <ac:chgData name="Manish" userId="562690fe8ccb970c" providerId="LiveId" clId="{A3C50432-3570-4EA5-8AB6-CDF6550F98E6}" dt="2020-08-25T17:49:24.661" v="1123" actId="1076"/>
          <ac:spMkLst>
            <pc:docMk/>
            <pc:sldMk cId="1696155388" sldId="256"/>
            <ac:spMk id="121" creationId="{211287C3-2B7F-400F-9859-09639F5D2869}"/>
          </ac:spMkLst>
        </pc:spChg>
        <pc:spChg chg="add mod">
          <ac:chgData name="Manish" userId="562690fe8ccb970c" providerId="LiveId" clId="{A3C50432-3570-4EA5-8AB6-CDF6550F98E6}" dt="2020-08-25T17:32:58.542" v="1047" actId="571"/>
          <ac:spMkLst>
            <pc:docMk/>
            <pc:sldMk cId="1696155388" sldId="256"/>
            <ac:spMk id="122" creationId="{FEA8CF8B-CD9A-4F34-AA6A-36C4A551F74C}"/>
          </ac:spMkLst>
        </pc:spChg>
        <pc:spChg chg="add mod">
          <ac:chgData name="Manish" userId="562690fe8ccb970c" providerId="LiveId" clId="{A3C50432-3570-4EA5-8AB6-CDF6550F98E6}" dt="2020-08-25T17:49:14.984" v="1121" actId="1076"/>
          <ac:spMkLst>
            <pc:docMk/>
            <pc:sldMk cId="1696155388" sldId="256"/>
            <ac:spMk id="123" creationId="{A9E80ED4-9303-4A6C-B581-F258D9E62A82}"/>
          </ac:spMkLst>
        </pc:spChg>
        <pc:spChg chg="add mod">
          <ac:chgData name="Manish" userId="562690fe8ccb970c" providerId="LiveId" clId="{A3C50432-3570-4EA5-8AB6-CDF6550F98E6}" dt="2020-08-25T17:32:58.542" v="1047" actId="571"/>
          <ac:spMkLst>
            <pc:docMk/>
            <pc:sldMk cId="1696155388" sldId="256"/>
            <ac:spMk id="124" creationId="{ECF25C29-9754-4785-88DC-F2C08FFC8101}"/>
          </ac:spMkLst>
        </pc:spChg>
        <pc:spChg chg="add mod">
          <ac:chgData name="Manish" userId="562690fe8ccb970c" providerId="LiveId" clId="{A3C50432-3570-4EA5-8AB6-CDF6550F98E6}" dt="2020-08-25T17:49:18.019" v="1122" actId="1076"/>
          <ac:spMkLst>
            <pc:docMk/>
            <pc:sldMk cId="1696155388" sldId="256"/>
            <ac:spMk id="125" creationId="{54E3A2FB-7440-43F1-8683-98A8B93C8D0C}"/>
          </ac:spMkLst>
        </pc:spChg>
        <pc:spChg chg="add mod">
          <ac:chgData name="Manish" userId="562690fe8ccb970c" providerId="LiveId" clId="{A3C50432-3570-4EA5-8AB6-CDF6550F98E6}" dt="2020-08-25T17:32:58.542" v="1047" actId="571"/>
          <ac:spMkLst>
            <pc:docMk/>
            <pc:sldMk cId="1696155388" sldId="256"/>
            <ac:spMk id="127" creationId="{9B25EBD2-4426-4E8A-94F7-5A635B0A25E3}"/>
          </ac:spMkLst>
        </pc:spChg>
        <pc:spChg chg="add mod">
          <ac:chgData name="Manish" userId="562690fe8ccb970c" providerId="LiveId" clId="{A3C50432-3570-4EA5-8AB6-CDF6550F98E6}" dt="2020-08-25T06:09:43.031" v="930" actId="1076"/>
          <ac:spMkLst>
            <pc:docMk/>
            <pc:sldMk cId="1696155388" sldId="256"/>
            <ac:spMk id="133" creationId="{1BF62433-721F-4921-92AF-BFF8AC647E9C}"/>
          </ac:spMkLst>
        </pc:spChg>
        <pc:spChg chg="add mod">
          <ac:chgData name="Manish" userId="562690fe8ccb970c" providerId="LiveId" clId="{A3C50432-3570-4EA5-8AB6-CDF6550F98E6}" dt="2020-08-25T17:48:46.379" v="1116" actId="1076"/>
          <ac:spMkLst>
            <pc:docMk/>
            <pc:sldMk cId="1696155388" sldId="256"/>
            <ac:spMk id="135" creationId="{0EB2AE41-8B69-436B-A76F-5AF7EB99A56A}"/>
          </ac:spMkLst>
        </pc:spChg>
        <pc:spChg chg="add mod">
          <ac:chgData name="Manish" userId="562690fe8ccb970c" providerId="LiveId" clId="{A3C50432-3570-4EA5-8AB6-CDF6550F98E6}" dt="2020-08-25T06:09:14.440" v="923" actId="121"/>
          <ac:spMkLst>
            <pc:docMk/>
            <pc:sldMk cId="1696155388" sldId="256"/>
            <ac:spMk id="137" creationId="{2937B09B-5ECE-45D8-964C-838D04D70976}"/>
          </ac:spMkLst>
        </pc:spChg>
        <pc:spChg chg="add del mod">
          <ac:chgData name="Manish" userId="562690fe8ccb970c" providerId="LiveId" clId="{A3C50432-3570-4EA5-8AB6-CDF6550F98E6}" dt="2020-08-27T04:34:02.676" v="1320" actId="14100"/>
          <ac:spMkLst>
            <pc:docMk/>
            <pc:sldMk cId="1696155388" sldId="256"/>
            <ac:spMk id="139" creationId="{75DB75EC-FCB3-442F-83E6-8C65DDE16E30}"/>
          </ac:spMkLst>
        </pc:spChg>
        <pc:spChg chg="add mod">
          <ac:chgData name="Manish" userId="562690fe8ccb970c" providerId="LiveId" clId="{A3C50432-3570-4EA5-8AB6-CDF6550F98E6}" dt="2020-08-25T17:32:58.542" v="1047" actId="571"/>
          <ac:spMkLst>
            <pc:docMk/>
            <pc:sldMk cId="1696155388" sldId="256"/>
            <ac:spMk id="140" creationId="{A7894364-F01C-4D04-8BFD-48069BE511C0}"/>
          </ac:spMkLst>
        </pc:spChg>
        <pc:spChg chg="add mod">
          <ac:chgData name="Manish" userId="562690fe8ccb970c" providerId="LiveId" clId="{A3C50432-3570-4EA5-8AB6-CDF6550F98E6}" dt="2020-08-27T04:35:06.197" v="1323" actId="14100"/>
          <ac:spMkLst>
            <pc:docMk/>
            <pc:sldMk cId="1696155388" sldId="256"/>
            <ac:spMk id="141" creationId="{4127B2D8-1D22-4D86-AFCE-91E8823ED51B}"/>
          </ac:spMkLst>
        </pc:spChg>
        <pc:spChg chg="add mod">
          <ac:chgData name="Manish" userId="562690fe8ccb970c" providerId="LiveId" clId="{A3C50432-3570-4EA5-8AB6-CDF6550F98E6}" dt="2020-08-25T17:32:58.542" v="1047" actId="571"/>
          <ac:spMkLst>
            <pc:docMk/>
            <pc:sldMk cId="1696155388" sldId="256"/>
            <ac:spMk id="142" creationId="{449AD2AC-CEC9-45D3-A21A-7947AEF3FA66}"/>
          </ac:spMkLst>
        </pc:spChg>
        <pc:spChg chg="add del">
          <ac:chgData name="Manish" userId="562690fe8ccb970c" providerId="LiveId" clId="{A3C50432-3570-4EA5-8AB6-CDF6550F98E6}" dt="2020-08-24T18:26:47.133" v="413" actId="22"/>
          <ac:spMkLst>
            <pc:docMk/>
            <pc:sldMk cId="1696155388" sldId="256"/>
            <ac:spMk id="143" creationId="{40F3B297-F162-40C4-8C28-891288AF74B1}"/>
          </ac:spMkLst>
        </pc:spChg>
        <pc:spChg chg="add mod">
          <ac:chgData name="Manish" userId="562690fe8ccb970c" providerId="LiveId" clId="{A3C50432-3570-4EA5-8AB6-CDF6550F98E6}" dt="2020-08-25T17:32:58.542" v="1047" actId="571"/>
          <ac:spMkLst>
            <pc:docMk/>
            <pc:sldMk cId="1696155388" sldId="256"/>
            <ac:spMk id="143" creationId="{4F1A4BFE-9358-438E-A19E-8908015E1794}"/>
          </ac:spMkLst>
        </pc:spChg>
        <pc:spChg chg="add mod">
          <ac:chgData name="Manish" userId="562690fe8ccb970c" providerId="LiveId" clId="{A3C50432-3570-4EA5-8AB6-CDF6550F98E6}" dt="2020-08-25T17:32:58.542" v="1047" actId="571"/>
          <ac:spMkLst>
            <pc:docMk/>
            <pc:sldMk cId="1696155388" sldId="256"/>
            <ac:spMk id="144" creationId="{5B872CE4-7665-4E75-9D24-E11A15AC93B9}"/>
          </ac:spMkLst>
        </pc:spChg>
        <pc:spChg chg="add del">
          <ac:chgData name="Manish" userId="562690fe8ccb970c" providerId="LiveId" clId="{A3C50432-3570-4EA5-8AB6-CDF6550F98E6}" dt="2020-08-24T18:26:47.133" v="413" actId="22"/>
          <ac:spMkLst>
            <pc:docMk/>
            <pc:sldMk cId="1696155388" sldId="256"/>
            <ac:spMk id="145" creationId="{3A694A20-EB84-4338-B6E9-E4805CBE724E}"/>
          </ac:spMkLst>
        </pc:spChg>
        <pc:spChg chg="add mod">
          <ac:chgData name="Manish" userId="562690fe8ccb970c" providerId="LiveId" clId="{A3C50432-3570-4EA5-8AB6-CDF6550F98E6}" dt="2020-08-25T17:32:58.542" v="1047" actId="571"/>
          <ac:spMkLst>
            <pc:docMk/>
            <pc:sldMk cId="1696155388" sldId="256"/>
            <ac:spMk id="145" creationId="{E5AA184C-4FEB-48A7-879C-8CE536535851}"/>
          </ac:spMkLst>
        </pc:spChg>
        <pc:spChg chg="add del">
          <ac:chgData name="Manish" userId="562690fe8ccb970c" providerId="LiveId" clId="{A3C50432-3570-4EA5-8AB6-CDF6550F98E6}" dt="2020-08-24T18:26:47.133" v="413" actId="22"/>
          <ac:spMkLst>
            <pc:docMk/>
            <pc:sldMk cId="1696155388" sldId="256"/>
            <ac:spMk id="147" creationId="{395A649A-B06C-477D-B3CF-578E21C47E80}"/>
          </ac:spMkLst>
        </pc:spChg>
        <pc:spChg chg="add mod">
          <ac:chgData name="Manish" userId="562690fe8ccb970c" providerId="LiveId" clId="{A3C50432-3570-4EA5-8AB6-CDF6550F98E6}" dt="2020-08-27T04:34:11.753" v="1322" actId="14100"/>
          <ac:spMkLst>
            <pc:docMk/>
            <pc:sldMk cId="1696155388" sldId="256"/>
            <ac:spMk id="149" creationId="{32014693-AE8B-4ED9-BCC7-2B3E6C940946}"/>
          </ac:spMkLst>
        </pc:spChg>
        <pc:spChg chg="add del">
          <ac:chgData name="Manish" userId="562690fe8ccb970c" providerId="LiveId" clId="{A3C50432-3570-4EA5-8AB6-CDF6550F98E6}" dt="2020-08-24T18:27:30.167" v="441" actId="22"/>
          <ac:spMkLst>
            <pc:docMk/>
            <pc:sldMk cId="1696155388" sldId="256"/>
            <ac:spMk id="151" creationId="{8816B6ED-8C1D-4232-9A94-907D92057797}"/>
          </ac:spMkLst>
        </pc:spChg>
        <pc:spChg chg="add mod">
          <ac:chgData name="Manish" userId="562690fe8ccb970c" providerId="LiveId" clId="{A3C50432-3570-4EA5-8AB6-CDF6550F98E6}" dt="2020-08-25T17:49:03.710" v="1119" actId="1076"/>
          <ac:spMkLst>
            <pc:docMk/>
            <pc:sldMk cId="1696155388" sldId="256"/>
            <ac:spMk id="153" creationId="{7114AE87-B86A-47D7-90B5-58AB8D3DA898}"/>
          </ac:spMkLst>
        </pc:spChg>
        <pc:spChg chg="add mod">
          <ac:chgData name="Manish" userId="562690fe8ccb970c" providerId="LiveId" clId="{A3C50432-3570-4EA5-8AB6-CDF6550F98E6}" dt="2020-08-25T17:49:37.660" v="1126" actId="1076"/>
          <ac:spMkLst>
            <pc:docMk/>
            <pc:sldMk cId="1696155388" sldId="256"/>
            <ac:spMk id="155" creationId="{08B9C0DB-86AC-4F66-823D-E5100CC99EE4}"/>
          </ac:spMkLst>
        </pc:spChg>
        <pc:spChg chg="add mod">
          <ac:chgData name="Manish" userId="562690fe8ccb970c" providerId="LiveId" clId="{A3C50432-3570-4EA5-8AB6-CDF6550F98E6}" dt="2020-08-25T17:49:40.408" v="1127" actId="1076"/>
          <ac:spMkLst>
            <pc:docMk/>
            <pc:sldMk cId="1696155388" sldId="256"/>
            <ac:spMk id="157" creationId="{D16EC28D-25E0-4D60-AFCD-43C025EEA7B9}"/>
          </ac:spMkLst>
        </pc:spChg>
        <pc:spChg chg="add mod">
          <ac:chgData name="Manish" userId="562690fe8ccb970c" providerId="LiveId" clId="{A3C50432-3570-4EA5-8AB6-CDF6550F98E6}" dt="2020-08-25T18:54:13.433" v="1156" actId="20577"/>
          <ac:spMkLst>
            <pc:docMk/>
            <pc:sldMk cId="1696155388" sldId="256"/>
            <ac:spMk id="159" creationId="{E037D80F-3B08-44E2-8D8C-A36789A966BB}"/>
          </ac:spMkLst>
        </pc:spChg>
        <pc:spChg chg="add mod">
          <ac:chgData name="Manish" userId="562690fe8ccb970c" providerId="LiveId" clId="{A3C50432-3570-4EA5-8AB6-CDF6550F98E6}" dt="2020-08-25T18:54:33.096" v="1160" actId="20577"/>
          <ac:spMkLst>
            <pc:docMk/>
            <pc:sldMk cId="1696155388" sldId="256"/>
            <ac:spMk id="161" creationId="{571557BA-D6EC-47D4-B4C2-60BFBA16D26E}"/>
          </ac:spMkLst>
        </pc:spChg>
        <pc:spChg chg="add mod">
          <ac:chgData name="Manish" userId="562690fe8ccb970c" providerId="LiveId" clId="{A3C50432-3570-4EA5-8AB6-CDF6550F98E6}" dt="2020-08-25T18:54:44.770" v="1167" actId="20577"/>
          <ac:spMkLst>
            <pc:docMk/>
            <pc:sldMk cId="1696155388" sldId="256"/>
            <ac:spMk id="163" creationId="{F41B8223-EE15-435A-B4AB-7A36E08B25DD}"/>
          </ac:spMkLst>
        </pc:spChg>
        <pc:spChg chg="add mod">
          <ac:chgData name="Manish" userId="562690fe8ccb970c" providerId="LiveId" clId="{A3C50432-3570-4EA5-8AB6-CDF6550F98E6}" dt="2020-08-25T06:03:46.915" v="815" actId="1037"/>
          <ac:spMkLst>
            <pc:docMk/>
            <pc:sldMk cId="1696155388" sldId="256"/>
            <ac:spMk id="165" creationId="{113EC93E-379A-4951-84ED-96704372540C}"/>
          </ac:spMkLst>
        </pc:spChg>
        <pc:spChg chg="add mod">
          <ac:chgData name="Manish" userId="562690fe8ccb970c" providerId="LiveId" clId="{A3C50432-3570-4EA5-8AB6-CDF6550F98E6}" dt="2020-08-25T06:03:46.915" v="815" actId="1037"/>
          <ac:spMkLst>
            <pc:docMk/>
            <pc:sldMk cId="1696155388" sldId="256"/>
            <ac:spMk id="167" creationId="{C0CD6F1A-3567-41A9-B28F-048D26C24893}"/>
          </ac:spMkLst>
        </pc:spChg>
        <pc:spChg chg="add del">
          <ac:chgData name="Manish" userId="562690fe8ccb970c" providerId="LiveId" clId="{A3C50432-3570-4EA5-8AB6-CDF6550F98E6}" dt="2020-08-24T18:32:55.830" v="570" actId="11529"/>
          <ac:spMkLst>
            <pc:docMk/>
            <pc:sldMk cId="1696155388" sldId="256"/>
            <ac:spMk id="168" creationId="{66CF4FEE-4AED-4442-B258-65E8C02A8D8B}"/>
          </ac:spMkLst>
        </pc:spChg>
        <pc:spChg chg="add mod">
          <ac:chgData name="Manish" userId="562690fe8ccb970c" providerId="LiveId" clId="{A3C50432-3570-4EA5-8AB6-CDF6550F98E6}" dt="2020-08-25T06:07:52.409" v="881" actId="1076"/>
          <ac:spMkLst>
            <pc:docMk/>
            <pc:sldMk cId="1696155388" sldId="256"/>
            <ac:spMk id="170" creationId="{09DAAB43-C379-4C90-8C9A-CEDE5B008B63}"/>
          </ac:spMkLst>
        </pc:spChg>
        <pc:spChg chg="add mod">
          <ac:chgData name="Manish" userId="562690fe8ccb970c" providerId="LiveId" clId="{A3C50432-3570-4EA5-8AB6-CDF6550F98E6}" dt="2020-08-25T06:07:31.577" v="880" actId="1076"/>
          <ac:spMkLst>
            <pc:docMk/>
            <pc:sldMk cId="1696155388" sldId="256"/>
            <ac:spMk id="172" creationId="{064FD6D3-860D-4396-805C-596008C735BA}"/>
          </ac:spMkLst>
        </pc:spChg>
        <pc:spChg chg="add mod">
          <ac:chgData name="Manish" userId="562690fe8ccb970c" providerId="LiveId" clId="{A3C50432-3570-4EA5-8AB6-CDF6550F98E6}" dt="2020-08-25T06:03:46.915" v="815" actId="1037"/>
          <ac:spMkLst>
            <pc:docMk/>
            <pc:sldMk cId="1696155388" sldId="256"/>
            <ac:spMk id="205" creationId="{14741AC1-9EF2-4E78-A802-1CF6FA8364A5}"/>
          </ac:spMkLst>
        </pc:spChg>
        <pc:spChg chg="add del mod">
          <ac:chgData name="Manish" userId="562690fe8ccb970c" providerId="LiveId" clId="{A3C50432-3570-4EA5-8AB6-CDF6550F98E6}" dt="2020-08-25T18:05:30.717" v="1140" actId="1076"/>
          <ac:spMkLst>
            <pc:docMk/>
            <pc:sldMk cId="1696155388" sldId="256"/>
            <ac:spMk id="207" creationId="{9D26F4AC-F2F5-4B7D-82AA-D2199334DE7E}"/>
          </ac:spMkLst>
        </pc:spChg>
        <pc:spChg chg="add mod">
          <ac:chgData name="Manish" userId="562690fe8ccb970c" providerId="LiveId" clId="{A3C50432-3570-4EA5-8AB6-CDF6550F98E6}" dt="2020-08-25T06:03:46.915" v="815" actId="1037"/>
          <ac:spMkLst>
            <pc:docMk/>
            <pc:sldMk cId="1696155388" sldId="256"/>
            <ac:spMk id="209" creationId="{CB88BF9A-B2E8-46CD-B67D-ED2F89C7A06D}"/>
          </ac:spMkLst>
        </pc:spChg>
        <pc:spChg chg="add del">
          <ac:chgData name="Manish" userId="562690fe8ccb970c" providerId="LiveId" clId="{A3C50432-3570-4EA5-8AB6-CDF6550F98E6}" dt="2020-08-24T18:47:43.640" v="693" actId="22"/>
          <ac:spMkLst>
            <pc:docMk/>
            <pc:sldMk cId="1696155388" sldId="256"/>
            <ac:spMk id="211" creationId="{006F266B-C89D-4E03-900B-A64268686178}"/>
          </ac:spMkLst>
        </pc:spChg>
        <pc:spChg chg="add del">
          <ac:chgData name="Manish" userId="562690fe8ccb970c" providerId="LiveId" clId="{A3C50432-3570-4EA5-8AB6-CDF6550F98E6}" dt="2020-08-24T18:47:43.640" v="693" actId="22"/>
          <ac:spMkLst>
            <pc:docMk/>
            <pc:sldMk cId="1696155388" sldId="256"/>
            <ac:spMk id="213" creationId="{503C4C01-43AE-4E3B-9CC3-FA00FF337B3D}"/>
          </ac:spMkLst>
        </pc:spChg>
        <pc:spChg chg="add del">
          <ac:chgData name="Manish" userId="562690fe8ccb970c" providerId="LiveId" clId="{A3C50432-3570-4EA5-8AB6-CDF6550F98E6}" dt="2020-08-24T18:47:43.640" v="693" actId="22"/>
          <ac:spMkLst>
            <pc:docMk/>
            <pc:sldMk cId="1696155388" sldId="256"/>
            <ac:spMk id="215" creationId="{9ECDF639-5695-454E-8B72-F6C53FF83EC1}"/>
          </ac:spMkLst>
        </pc:spChg>
        <pc:spChg chg="add mod">
          <ac:chgData name="Manish" userId="562690fe8ccb970c" providerId="LiveId" clId="{A3C50432-3570-4EA5-8AB6-CDF6550F98E6}" dt="2020-08-25T06:03:46.915" v="815" actId="1037"/>
          <ac:spMkLst>
            <pc:docMk/>
            <pc:sldMk cId="1696155388" sldId="256"/>
            <ac:spMk id="217" creationId="{A1FB347C-44F3-4937-ABD0-DE34AF4744B2}"/>
          </ac:spMkLst>
        </pc:spChg>
        <pc:spChg chg="add mod">
          <ac:chgData name="Manish" userId="562690fe8ccb970c" providerId="LiveId" clId="{A3C50432-3570-4EA5-8AB6-CDF6550F98E6}" dt="2020-08-25T06:03:46.915" v="815" actId="1037"/>
          <ac:spMkLst>
            <pc:docMk/>
            <pc:sldMk cId="1696155388" sldId="256"/>
            <ac:spMk id="219" creationId="{2373EFF3-8698-402A-BEBC-3310F6D87681}"/>
          </ac:spMkLst>
        </pc:spChg>
        <pc:spChg chg="add mod">
          <ac:chgData name="Manish" userId="562690fe8ccb970c" providerId="LiveId" clId="{A3C50432-3570-4EA5-8AB6-CDF6550F98E6}" dt="2020-08-25T18:05:48.217" v="1145" actId="1076"/>
          <ac:spMkLst>
            <pc:docMk/>
            <pc:sldMk cId="1696155388" sldId="256"/>
            <ac:spMk id="221" creationId="{0F779F1F-5884-40FD-A02F-33DFC972386A}"/>
          </ac:spMkLst>
        </pc:spChg>
        <pc:spChg chg="add mod">
          <ac:chgData name="Manish" userId="562690fe8ccb970c" providerId="LiveId" clId="{A3C50432-3570-4EA5-8AB6-CDF6550F98E6}" dt="2020-08-25T06:03:46.915" v="815" actId="1037"/>
          <ac:spMkLst>
            <pc:docMk/>
            <pc:sldMk cId="1696155388" sldId="256"/>
            <ac:spMk id="223" creationId="{94D2E09D-16AC-45AF-BDF9-7D5EC2C69B3A}"/>
          </ac:spMkLst>
        </pc:spChg>
        <pc:spChg chg="add mod">
          <ac:chgData name="Manish" userId="562690fe8ccb970c" providerId="LiveId" clId="{A3C50432-3570-4EA5-8AB6-CDF6550F98E6}" dt="2020-08-25T06:03:46.915" v="815" actId="1037"/>
          <ac:spMkLst>
            <pc:docMk/>
            <pc:sldMk cId="1696155388" sldId="256"/>
            <ac:spMk id="225" creationId="{5052FF50-C13C-4F70-AD15-6EEDDE3D6925}"/>
          </ac:spMkLst>
        </pc:spChg>
        <pc:spChg chg="add mod">
          <ac:chgData name="Manish" userId="562690fe8ccb970c" providerId="LiveId" clId="{A3C50432-3570-4EA5-8AB6-CDF6550F98E6}" dt="2020-08-25T17:35:17.143" v="1101" actId="1076"/>
          <ac:spMkLst>
            <pc:docMk/>
            <pc:sldMk cId="1696155388" sldId="256"/>
            <ac:spMk id="239" creationId="{B6D16338-340F-448D-9212-9C81F3016747}"/>
          </ac:spMkLst>
        </pc:spChg>
        <pc:spChg chg="add del mod">
          <ac:chgData name="Manish" userId="562690fe8ccb970c" providerId="LiveId" clId="{A3C50432-3570-4EA5-8AB6-CDF6550F98E6}" dt="2020-08-24T19:03:32.651" v="777" actId="478"/>
          <ac:spMkLst>
            <pc:docMk/>
            <pc:sldMk cId="1696155388" sldId="256"/>
            <ac:spMk id="242" creationId="{06E467A3-098D-4DE0-A737-8229670ED8DB}"/>
          </ac:spMkLst>
        </pc:spChg>
        <pc:spChg chg="add del">
          <ac:chgData name="Manish" userId="562690fe8ccb970c" providerId="LiveId" clId="{A3C50432-3570-4EA5-8AB6-CDF6550F98E6}" dt="2020-08-24T19:03:39.665" v="779" actId="22"/>
          <ac:spMkLst>
            <pc:docMk/>
            <pc:sldMk cId="1696155388" sldId="256"/>
            <ac:spMk id="244" creationId="{82483260-8300-4D31-896D-071C729877A3}"/>
          </ac:spMkLst>
        </pc:spChg>
        <pc:spChg chg="add mod">
          <ac:chgData name="Manish" userId="562690fe8ccb970c" providerId="LiveId" clId="{A3C50432-3570-4EA5-8AB6-CDF6550F98E6}" dt="2020-08-25T17:33:33.450" v="1094" actId="1037"/>
          <ac:spMkLst>
            <pc:docMk/>
            <pc:sldMk cId="1696155388" sldId="256"/>
            <ac:spMk id="246" creationId="{405F8019-C99C-4113-AACA-602414551E56}"/>
          </ac:spMkLst>
        </pc:spChg>
        <pc:grpChg chg="add mod">
          <ac:chgData name="Manish" userId="562690fe8ccb970c" providerId="LiveId" clId="{A3C50432-3570-4EA5-8AB6-CDF6550F98E6}" dt="2020-08-27T04:28:18.721" v="1300" actId="164"/>
          <ac:grpSpMkLst>
            <pc:docMk/>
            <pc:sldMk cId="1696155388" sldId="256"/>
            <ac:grpSpMk id="53" creationId="{01702957-FA64-4777-B484-3E914A5C19D5}"/>
          </ac:grpSpMkLst>
        </pc:grpChg>
        <pc:cxnChg chg="mod">
          <ac:chgData name="Manish" userId="562690fe8ccb970c" providerId="LiveId" clId="{A3C50432-3570-4EA5-8AB6-CDF6550F98E6}" dt="2020-08-25T06:03:46.915" v="815" actId="1037"/>
          <ac:cxnSpMkLst>
            <pc:docMk/>
            <pc:sldMk cId="1696155388" sldId="256"/>
            <ac:cxnSpMk id="11" creationId="{BA341B81-CD5C-47D1-88AD-B6BF579AE626}"/>
          </ac:cxnSpMkLst>
        </pc:cxnChg>
        <pc:cxnChg chg="mod">
          <ac:chgData name="Manish" userId="562690fe8ccb970c" providerId="LiveId" clId="{A3C50432-3570-4EA5-8AB6-CDF6550F98E6}" dt="2020-08-25T18:37:01.698" v="1146" actId="14100"/>
          <ac:cxnSpMkLst>
            <pc:docMk/>
            <pc:sldMk cId="1696155388" sldId="256"/>
            <ac:cxnSpMk id="15" creationId="{FA9F5942-F816-44B7-887A-7F26BE8D5DAE}"/>
          </ac:cxnSpMkLst>
        </pc:cxnChg>
        <pc:cxnChg chg="mod">
          <ac:chgData name="Manish" userId="562690fe8ccb970c" providerId="LiveId" clId="{A3C50432-3570-4EA5-8AB6-CDF6550F98E6}" dt="2020-08-25T06:03:46.915" v="815" actId="1037"/>
          <ac:cxnSpMkLst>
            <pc:docMk/>
            <pc:sldMk cId="1696155388" sldId="256"/>
            <ac:cxnSpMk id="44" creationId="{85EFF729-3BD8-4884-B997-80B3AF5A69AB}"/>
          </ac:cxnSpMkLst>
        </pc:cxnChg>
        <pc:cxnChg chg="add mod">
          <ac:chgData name="Manish" userId="562690fe8ccb970c" providerId="LiveId" clId="{A3C50432-3570-4EA5-8AB6-CDF6550F98E6}" dt="2020-08-25T17:33:33.450" v="1094" actId="1037"/>
          <ac:cxnSpMkLst>
            <pc:docMk/>
            <pc:sldMk cId="1696155388" sldId="256"/>
            <ac:cxnSpMk id="46" creationId="{066E40EA-409C-49B9-B9DF-CC9F614500AF}"/>
          </ac:cxnSpMkLst>
        </pc:cxnChg>
        <pc:cxnChg chg="add mod">
          <ac:chgData name="Manish" userId="562690fe8ccb970c" providerId="LiveId" clId="{A3C50432-3570-4EA5-8AB6-CDF6550F98E6}" dt="2020-08-25T06:03:46.915" v="815" actId="1037"/>
          <ac:cxnSpMkLst>
            <pc:docMk/>
            <pc:sldMk cId="1696155388" sldId="256"/>
            <ac:cxnSpMk id="69" creationId="{1332B2C3-B365-4563-B06E-9CD9C1B6A739}"/>
          </ac:cxnSpMkLst>
        </pc:cxnChg>
        <pc:cxnChg chg="add mod">
          <ac:chgData name="Manish" userId="562690fe8ccb970c" providerId="LiveId" clId="{A3C50432-3570-4EA5-8AB6-CDF6550F98E6}" dt="2020-08-25T06:03:46.915" v="815" actId="1037"/>
          <ac:cxnSpMkLst>
            <pc:docMk/>
            <pc:sldMk cId="1696155388" sldId="256"/>
            <ac:cxnSpMk id="94" creationId="{ECCA65AA-ADD9-49FD-A1EB-91E67B9C3F21}"/>
          </ac:cxnSpMkLst>
        </pc:cxnChg>
        <pc:cxnChg chg="add mod">
          <ac:chgData name="Manish" userId="562690fe8ccb970c" providerId="LiveId" clId="{A3C50432-3570-4EA5-8AB6-CDF6550F98E6}" dt="2020-08-27T04:20:20.468" v="1241" actId="14100"/>
          <ac:cxnSpMkLst>
            <pc:docMk/>
            <pc:sldMk cId="1696155388" sldId="256"/>
            <ac:cxnSpMk id="96" creationId="{37959D9B-FE9C-4259-9E08-8F6CEB96D88D}"/>
          </ac:cxnSpMkLst>
        </pc:cxnChg>
        <pc:cxnChg chg="add mod">
          <ac:chgData name="Manish" userId="562690fe8ccb970c" providerId="LiveId" clId="{A3C50432-3570-4EA5-8AB6-CDF6550F98E6}" dt="2020-08-27T04:21:13.096" v="1260" actId="14100"/>
          <ac:cxnSpMkLst>
            <pc:docMk/>
            <pc:sldMk cId="1696155388" sldId="256"/>
            <ac:cxnSpMk id="97" creationId="{571F00CD-3EDA-441B-B21A-C3C8EEEFC387}"/>
          </ac:cxnSpMkLst>
        </pc:cxnChg>
        <pc:cxnChg chg="add mod">
          <ac:chgData name="Manish" userId="562690fe8ccb970c" providerId="LiveId" clId="{A3C50432-3570-4EA5-8AB6-CDF6550F98E6}" dt="2020-08-25T06:03:46.915" v="815" actId="1037"/>
          <ac:cxnSpMkLst>
            <pc:docMk/>
            <pc:sldMk cId="1696155388" sldId="256"/>
            <ac:cxnSpMk id="101" creationId="{771B8FCC-EAAB-4A81-A864-37BEFE02F1E3}"/>
          </ac:cxnSpMkLst>
        </pc:cxnChg>
        <pc:cxnChg chg="add mod">
          <ac:chgData name="Manish" userId="562690fe8ccb970c" providerId="LiveId" clId="{A3C50432-3570-4EA5-8AB6-CDF6550F98E6}" dt="2020-08-25T06:03:46.915" v="815" actId="1037"/>
          <ac:cxnSpMkLst>
            <pc:docMk/>
            <pc:sldMk cId="1696155388" sldId="256"/>
            <ac:cxnSpMk id="104" creationId="{91D619EE-59A3-4C5E-A882-D102D74ED374}"/>
          </ac:cxnSpMkLst>
        </pc:cxnChg>
        <pc:cxnChg chg="add mod">
          <ac:chgData name="Manish" userId="562690fe8ccb970c" providerId="LiveId" clId="{A3C50432-3570-4EA5-8AB6-CDF6550F98E6}" dt="2020-08-25T06:03:46.915" v="815" actId="1037"/>
          <ac:cxnSpMkLst>
            <pc:docMk/>
            <pc:sldMk cId="1696155388" sldId="256"/>
            <ac:cxnSpMk id="105" creationId="{F03A2C45-C142-4D22-9906-1A32B38DD1E8}"/>
          </ac:cxnSpMkLst>
        </pc:cxnChg>
        <pc:cxnChg chg="add mod">
          <ac:chgData name="Manish" userId="562690fe8ccb970c" providerId="LiveId" clId="{A3C50432-3570-4EA5-8AB6-CDF6550F98E6}" dt="2020-08-25T17:33:33.450" v="1094" actId="1037"/>
          <ac:cxnSpMkLst>
            <pc:docMk/>
            <pc:sldMk cId="1696155388" sldId="256"/>
            <ac:cxnSpMk id="106" creationId="{286EA941-93FC-4C4D-BC4A-80CE2CE6ED6F}"/>
          </ac:cxnSpMkLst>
        </pc:cxnChg>
        <pc:cxnChg chg="add mod">
          <ac:chgData name="Manish" userId="562690fe8ccb970c" providerId="LiveId" clId="{A3C50432-3570-4EA5-8AB6-CDF6550F98E6}" dt="2020-08-25T17:32:58.542" v="1047" actId="571"/>
          <ac:cxnSpMkLst>
            <pc:docMk/>
            <pc:sldMk cId="1696155388" sldId="256"/>
            <ac:cxnSpMk id="112" creationId="{877E941A-B177-4E4B-AAF4-974C8C4B73B2}"/>
          </ac:cxnSpMkLst>
        </pc:cxnChg>
        <pc:cxnChg chg="add mod">
          <ac:chgData name="Manish" userId="562690fe8ccb970c" providerId="LiveId" clId="{A3C50432-3570-4EA5-8AB6-CDF6550F98E6}" dt="2020-08-25T17:32:58.542" v="1047" actId="571"/>
          <ac:cxnSpMkLst>
            <pc:docMk/>
            <pc:sldMk cId="1696155388" sldId="256"/>
            <ac:cxnSpMk id="117" creationId="{218761AE-2541-404B-8075-A78D1B8A9825}"/>
          </ac:cxnSpMkLst>
        </pc:cxnChg>
        <pc:cxnChg chg="add mod">
          <ac:chgData name="Manish" userId="562690fe8ccb970c" providerId="LiveId" clId="{A3C50432-3570-4EA5-8AB6-CDF6550F98E6}" dt="2020-08-25T06:03:46.915" v="815" actId="1037"/>
          <ac:cxnSpMkLst>
            <pc:docMk/>
            <pc:sldMk cId="1696155388" sldId="256"/>
            <ac:cxnSpMk id="126" creationId="{7789178F-6F84-4993-9824-9AFB70242132}"/>
          </ac:cxnSpMkLst>
        </pc:cxnChg>
        <pc:cxnChg chg="add mod">
          <ac:chgData name="Manish" userId="562690fe8ccb970c" providerId="LiveId" clId="{A3C50432-3570-4EA5-8AB6-CDF6550F98E6}" dt="2020-08-25T06:03:46.915" v="815" actId="1037"/>
          <ac:cxnSpMkLst>
            <pc:docMk/>
            <pc:sldMk cId="1696155388" sldId="256"/>
            <ac:cxnSpMk id="128" creationId="{34EE78D7-2923-47CF-A1B0-DF74AF95D4A7}"/>
          </ac:cxnSpMkLst>
        </pc:cxnChg>
        <pc:cxnChg chg="add mod">
          <ac:chgData name="Manish" userId="562690fe8ccb970c" providerId="LiveId" clId="{A3C50432-3570-4EA5-8AB6-CDF6550F98E6}" dt="2020-08-25T06:03:46.915" v="815" actId="1037"/>
          <ac:cxnSpMkLst>
            <pc:docMk/>
            <pc:sldMk cId="1696155388" sldId="256"/>
            <ac:cxnSpMk id="129" creationId="{E3A33786-4B80-4F84-9F6F-6F5C7896F2BC}"/>
          </ac:cxnSpMkLst>
        </pc:cxnChg>
        <pc:cxnChg chg="add mod">
          <ac:chgData name="Manish" userId="562690fe8ccb970c" providerId="LiveId" clId="{A3C50432-3570-4EA5-8AB6-CDF6550F98E6}" dt="2020-08-25T06:03:46.915" v="815" actId="1037"/>
          <ac:cxnSpMkLst>
            <pc:docMk/>
            <pc:sldMk cId="1696155388" sldId="256"/>
            <ac:cxnSpMk id="130" creationId="{4B88B906-BDB2-4F94-AAA3-8BB9319304E0}"/>
          </ac:cxnSpMkLst>
        </pc:cxnChg>
        <pc:cxnChg chg="add mod">
          <ac:chgData name="Manish" userId="562690fe8ccb970c" providerId="LiveId" clId="{A3C50432-3570-4EA5-8AB6-CDF6550F98E6}" dt="2020-08-25T17:32:58.542" v="1047" actId="571"/>
          <ac:cxnSpMkLst>
            <pc:docMk/>
            <pc:sldMk cId="1696155388" sldId="256"/>
            <ac:cxnSpMk id="131" creationId="{BD763D69-E863-44CA-B224-CCECB59C6A1A}"/>
          </ac:cxnSpMkLst>
        </pc:cxnChg>
        <pc:cxnChg chg="add mod">
          <ac:chgData name="Manish" userId="562690fe8ccb970c" providerId="LiveId" clId="{A3C50432-3570-4EA5-8AB6-CDF6550F98E6}" dt="2020-08-25T17:32:58.542" v="1047" actId="571"/>
          <ac:cxnSpMkLst>
            <pc:docMk/>
            <pc:sldMk cId="1696155388" sldId="256"/>
            <ac:cxnSpMk id="132" creationId="{CFA4919F-EFB1-49DE-90A9-16B8DA63D59C}"/>
          </ac:cxnSpMkLst>
        </pc:cxnChg>
        <pc:cxnChg chg="add mod">
          <ac:chgData name="Manish" userId="562690fe8ccb970c" providerId="LiveId" clId="{A3C50432-3570-4EA5-8AB6-CDF6550F98E6}" dt="2020-08-25T17:32:58.542" v="1047" actId="571"/>
          <ac:cxnSpMkLst>
            <pc:docMk/>
            <pc:sldMk cId="1696155388" sldId="256"/>
            <ac:cxnSpMk id="134" creationId="{03316B84-EF73-47F3-B51B-471C1A9C785F}"/>
          </ac:cxnSpMkLst>
        </pc:cxnChg>
        <pc:cxnChg chg="add mod">
          <ac:chgData name="Manish" userId="562690fe8ccb970c" providerId="LiveId" clId="{A3C50432-3570-4EA5-8AB6-CDF6550F98E6}" dt="2020-08-25T17:32:58.542" v="1047" actId="571"/>
          <ac:cxnSpMkLst>
            <pc:docMk/>
            <pc:sldMk cId="1696155388" sldId="256"/>
            <ac:cxnSpMk id="136" creationId="{835635BE-AB00-4B9E-A30D-8FA726414204}"/>
          </ac:cxnSpMkLst>
        </pc:cxnChg>
        <pc:cxnChg chg="add mod">
          <ac:chgData name="Manish" userId="562690fe8ccb970c" providerId="LiveId" clId="{A3C50432-3570-4EA5-8AB6-CDF6550F98E6}" dt="2020-08-25T17:32:58.542" v="1047" actId="571"/>
          <ac:cxnSpMkLst>
            <pc:docMk/>
            <pc:sldMk cId="1696155388" sldId="256"/>
            <ac:cxnSpMk id="138" creationId="{9F4CAACD-5510-44B7-9C06-D0BC092F3AC5}"/>
          </ac:cxnSpMkLst>
        </pc:cxnChg>
        <pc:cxnChg chg="add mod">
          <ac:chgData name="Manish" userId="562690fe8ccb970c" providerId="LiveId" clId="{A3C50432-3570-4EA5-8AB6-CDF6550F98E6}" dt="2020-08-25T17:50:11.154" v="1134" actId="14100"/>
          <ac:cxnSpMkLst>
            <pc:docMk/>
            <pc:sldMk cId="1696155388" sldId="256"/>
            <ac:cxnSpMk id="173" creationId="{AAC10722-7294-479E-80C9-5861577A4923}"/>
          </ac:cxnSpMkLst>
        </pc:cxnChg>
        <pc:cxnChg chg="add mod">
          <ac:chgData name="Manish" userId="562690fe8ccb970c" providerId="LiveId" clId="{A3C50432-3570-4EA5-8AB6-CDF6550F98E6}" dt="2020-08-27T04:22:15.382" v="1268" actId="14100"/>
          <ac:cxnSpMkLst>
            <pc:docMk/>
            <pc:sldMk cId="1696155388" sldId="256"/>
            <ac:cxnSpMk id="178" creationId="{0968EC48-8597-4FE9-ABFD-1AE441794860}"/>
          </ac:cxnSpMkLst>
        </pc:cxnChg>
        <pc:cxnChg chg="add mod">
          <ac:chgData name="Manish" userId="562690fe8ccb970c" providerId="LiveId" clId="{A3C50432-3570-4EA5-8AB6-CDF6550F98E6}" dt="2020-08-25T06:03:46.915" v="815" actId="1037"/>
          <ac:cxnSpMkLst>
            <pc:docMk/>
            <pc:sldMk cId="1696155388" sldId="256"/>
            <ac:cxnSpMk id="183" creationId="{20012FAE-7BF0-4472-9930-E3BE9E68C932}"/>
          </ac:cxnSpMkLst>
        </pc:cxnChg>
        <pc:cxnChg chg="add mod">
          <ac:chgData name="Manish" userId="562690fe8ccb970c" providerId="LiveId" clId="{A3C50432-3570-4EA5-8AB6-CDF6550F98E6}" dt="2020-08-25T06:03:46.915" v="815" actId="1037"/>
          <ac:cxnSpMkLst>
            <pc:docMk/>
            <pc:sldMk cId="1696155388" sldId="256"/>
            <ac:cxnSpMk id="184" creationId="{BBAFA692-68A4-49B7-88A3-DD249B979D67}"/>
          </ac:cxnSpMkLst>
        </pc:cxnChg>
        <pc:cxnChg chg="add del mod">
          <ac:chgData name="Manish" userId="562690fe8ccb970c" providerId="LiveId" clId="{A3C50432-3570-4EA5-8AB6-CDF6550F98E6}" dt="2020-08-24T18:39:44.774" v="620" actId="11529"/>
          <ac:cxnSpMkLst>
            <pc:docMk/>
            <pc:sldMk cId="1696155388" sldId="256"/>
            <ac:cxnSpMk id="186" creationId="{BA745123-4A0C-4C5C-9A9B-C35FDAD5FE74}"/>
          </ac:cxnSpMkLst>
        </pc:cxnChg>
        <pc:cxnChg chg="add mod">
          <ac:chgData name="Manish" userId="562690fe8ccb970c" providerId="LiveId" clId="{A3C50432-3570-4EA5-8AB6-CDF6550F98E6}" dt="2020-08-25T15:13:52.263" v="1045" actId="13822"/>
          <ac:cxnSpMkLst>
            <pc:docMk/>
            <pc:sldMk cId="1696155388" sldId="256"/>
            <ac:cxnSpMk id="191" creationId="{39A6F716-AF62-49F0-A685-15DE4B7094E8}"/>
          </ac:cxnSpMkLst>
        </pc:cxnChg>
        <pc:cxnChg chg="add mod">
          <ac:chgData name="Manish" userId="562690fe8ccb970c" providerId="LiveId" clId="{A3C50432-3570-4EA5-8AB6-CDF6550F98E6}" dt="2020-08-25T17:35:43.964" v="1102" actId="1076"/>
          <ac:cxnSpMkLst>
            <pc:docMk/>
            <pc:sldMk cId="1696155388" sldId="256"/>
            <ac:cxnSpMk id="196" creationId="{5CEE7EAE-F783-46DE-AAAE-055D96740581}"/>
          </ac:cxnSpMkLst>
        </pc:cxnChg>
        <pc:cxnChg chg="add mod">
          <ac:chgData name="Manish" userId="562690fe8ccb970c" providerId="LiveId" clId="{A3C50432-3570-4EA5-8AB6-CDF6550F98E6}" dt="2020-08-25T17:33:33.450" v="1094" actId="1037"/>
          <ac:cxnSpMkLst>
            <pc:docMk/>
            <pc:sldMk cId="1696155388" sldId="256"/>
            <ac:cxnSpMk id="200" creationId="{FB9F1701-24EA-4B00-9D1C-321B53EF0365}"/>
          </ac:cxnSpMkLst>
        </pc:cxnChg>
        <pc:cxnChg chg="add mod">
          <ac:chgData name="Manish" userId="562690fe8ccb970c" providerId="LiveId" clId="{A3C50432-3570-4EA5-8AB6-CDF6550F98E6}" dt="2020-08-25T17:33:33.450" v="1094" actId="1037"/>
          <ac:cxnSpMkLst>
            <pc:docMk/>
            <pc:sldMk cId="1696155388" sldId="256"/>
            <ac:cxnSpMk id="201" creationId="{1CD25449-3A05-4576-B8C2-1401A1FA58F8}"/>
          </ac:cxnSpMkLst>
        </pc:cxnChg>
        <pc:cxnChg chg="add mod">
          <ac:chgData name="Manish" userId="562690fe8ccb970c" providerId="LiveId" clId="{A3C50432-3570-4EA5-8AB6-CDF6550F98E6}" dt="2020-08-25T17:33:33.450" v="1094" actId="1037"/>
          <ac:cxnSpMkLst>
            <pc:docMk/>
            <pc:sldMk cId="1696155388" sldId="256"/>
            <ac:cxnSpMk id="202" creationId="{EC6C6B05-ABE5-4DD7-87BB-D99CBA573A93}"/>
          </ac:cxnSpMkLst>
        </pc:cxnChg>
        <pc:cxnChg chg="add mod">
          <ac:chgData name="Manish" userId="562690fe8ccb970c" providerId="LiveId" clId="{A3C50432-3570-4EA5-8AB6-CDF6550F98E6}" dt="2020-08-25T17:33:33.450" v="1094" actId="1037"/>
          <ac:cxnSpMkLst>
            <pc:docMk/>
            <pc:sldMk cId="1696155388" sldId="256"/>
            <ac:cxnSpMk id="203" creationId="{61E4D71A-CA39-453F-BC78-518928865C2E}"/>
          </ac:cxnSpMkLst>
        </pc:cxnChg>
        <pc:cxnChg chg="add mod">
          <ac:chgData name="Manish" userId="562690fe8ccb970c" providerId="LiveId" clId="{A3C50432-3570-4EA5-8AB6-CDF6550F98E6}" dt="2020-08-27T04:29:22.405" v="1308" actId="14100"/>
          <ac:cxnSpMkLst>
            <pc:docMk/>
            <pc:sldMk cId="1696155388" sldId="256"/>
            <ac:cxnSpMk id="226" creationId="{EE3EB661-ECB2-4575-9FBF-9DBB38519A23}"/>
          </ac:cxnSpMkLst>
        </pc:cxnChg>
        <pc:cxnChg chg="add mod">
          <ac:chgData name="Manish" userId="562690fe8ccb970c" providerId="LiveId" clId="{A3C50432-3570-4EA5-8AB6-CDF6550F98E6}" dt="2020-08-27T04:29:26.538" v="1309" actId="14100"/>
          <ac:cxnSpMkLst>
            <pc:docMk/>
            <pc:sldMk cId="1696155388" sldId="256"/>
            <ac:cxnSpMk id="227" creationId="{54CF3ED1-3AE0-4AC0-8F43-F01D015FDC9E}"/>
          </ac:cxnSpMkLst>
        </pc:cxnChg>
        <pc:cxnChg chg="add mod">
          <ac:chgData name="Manish" userId="562690fe8ccb970c" providerId="LiveId" clId="{A3C50432-3570-4EA5-8AB6-CDF6550F98E6}" dt="2020-08-27T04:29:02.622" v="1307" actId="14100"/>
          <ac:cxnSpMkLst>
            <pc:docMk/>
            <pc:sldMk cId="1696155388" sldId="256"/>
            <ac:cxnSpMk id="230" creationId="{BF6E9B85-79DE-4A04-97FD-39C0F35979B4}"/>
          </ac:cxnSpMkLst>
        </pc:cxnChg>
        <pc:cxnChg chg="add mod">
          <ac:chgData name="Manish" userId="562690fe8ccb970c" providerId="LiveId" clId="{A3C50432-3570-4EA5-8AB6-CDF6550F98E6}" dt="2020-08-27T04:55:03.820" v="1325" actId="14100"/>
          <ac:cxnSpMkLst>
            <pc:docMk/>
            <pc:sldMk cId="1696155388" sldId="256"/>
            <ac:cxnSpMk id="232" creationId="{17B5E1AA-4613-4952-9B93-16D3B72EFFA7}"/>
          </ac:cxnSpMkLst>
        </pc:cxnChg>
        <pc:cxnChg chg="add del mod">
          <ac:chgData name="Manish" userId="562690fe8ccb970c" providerId="LiveId" clId="{A3C50432-3570-4EA5-8AB6-CDF6550F98E6}" dt="2020-08-27T04:28:37.477" v="1303" actId="478"/>
          <ac:cxnSpMkLst>
            <pc:docMk/>
            <pc:sldMk cId="1696155388" sldId="256"/>
            <ac:cxnSpMk id="240" creationId="{260A2FE6-2810-471A-BA22-19B1C3F08BA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0247-53FC-4A70-A071-E97FB4233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A32F8-AE5E-4D4F-B329-948370CE4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C182E-9E86-4978-8022-B764FA24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7F90-78AE-49B7-8401-5ADBC71C4BB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7FA88-6FBE-44EA-85EA-481A5F46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105FB-D405-43E4-9D10-47326F4E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6C2E-0615-4D22-BE84-68E720B38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1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53A8-8B5C-4F24-AB36-17D366B2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1FD00-F772-4FBF-8804-2499A3BA4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F1281-F3C0-4DAB-9D56-E772BDCD0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7F90-78AE-49B7-8401-5ADBC71C4BB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F55C7-5C4E-463E-B36A-3DF5B725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4BE54-BF70-4DAD-B3A6-4FB2EA43F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6C2E-0615-4D22-BE84-68E720B38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6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6C5CCB-93F6-4132-BE08-E92E5D220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9D349-9AD7-451C-A2F5-1C9BCD8D5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3EBAE-6CAF-49D0-A769-1CD1BF93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7F90-78AE-49B7-8401-5ADBC71C4BB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BBC67-232A-428A-A094-5DBDB272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F24A1-E379-4B49-86B3-93BF27C5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6C2E-0615-4D22-BE84-68E720B38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7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06DD-E119-404A-B24D-69986510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EE111-E2B3-496D-8B14-579DC7AD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65934-04A2-4745-8202-303A09C0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7F90-78AE-49B7-8401-5ADBC71C4BB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FE341-410B-4702-A775-36EA9ECF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2BF6F-9AEA-482A-ADA7-6DB28CFCF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6C2E-0615-4D22-BE84-68E720B38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8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DD40-F86F-436E-93EB-E7236EE1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13B88-1692-4FC6-93A6-CE7B2FC1F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19611-F490-40FE-AD11-21499D245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7F90-78AE-49B7-8401-5ADBC71C4BB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F7D6C-C29E-4B1D-8DE4-C8C246FE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F7B15-102D-451A-AFB6-2899DAEC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6C2E-0615-4D22-BE84-68E720B38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0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8DA8-B14B-46A9-B899-158A9837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3AD78-AAD6-4AAD-B1EC-56A8B2B75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CE578-787E-46EC-8BCB-9A1D7DA4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66217-6527-4F8A-A83A-4039DBB16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7F90-78AE-49B7-8401-5ADBC71C4BB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47FA4-D6A0-4154-90B8-2937D760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2E5A7-B271-41EF-A147-23B9FDA4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6C2E-0615-4D22-BE84-68E720B38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7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4818-9B1B-4FD5-9C54-7AF6CBD2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0BB9B-ACAF-4C23-B42E-D63EB51A8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5333D-8161-47F6-8FCA-583D1BEF5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8C018-66F8-4FB3-9CD9-3FF1D7854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869FB7-2E60-4AFB-B5D7-4C9AB43B7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7A565-F659-47C5-B290-EBABFD12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7F90-78AE-49B7-8401-5ADBC71C4BB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7BB67A-32B2-49AE-BD46-C2F13B26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7835C4-A89D-4167-95E5-E23D3A55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6C2E-0615-4D22-BE84-68E720B38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9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2C33-FD3E-42FA-91BE-959F35CB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1E107-70FE-4800-AD91-2FEAD0DC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7F90-78AE-49B7-8401-5ADBC71C4BB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BDCA4-BD2C-4445-B6AE-64B0B7AE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28ABC-2994-40C4-94DE-DBDF128E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6C2E-0615-4D22-BE84-68E720B38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2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3D71A-E97D-4C31-93BB-7F87364A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7F90-78AE-49B7-8401-5ADBC71C4BB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3264A-A65D-48A4-B754-1A7D03DB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C3A6D-8F6D-4AE9-A512-D956F7C9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6C2E-0615-4D22-BE84-68E720B38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2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418F-DB11-49D3-A84B-EBB429F2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44C88-574F-4FD0-AAC7-CAB189392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ADB08-28F1-438E-897A-4C26CF760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08AD1-9F6A-41C5-A332-99216B40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7F90-78AE-49B7-8401-5ADBC71C4BB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7CD5B-F0AB-4E6E-A9B0-1F6FB125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34915-FA76-465C-BB40-5D1FBF50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6C2E-0615-4D22-BE84-68E720B38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9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210A-3CFF-4017-B5BB-E58B3107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B1C4B-B309-4966-AA50-8B210313F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FF86E-05E9-466A-9F16-F404A3B2E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233DD-0DF7-4C88-82DB-03F3D8721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7F90-78AE-49B7-8401-5ADBC71C4BB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56019-9495-4735-AB61-212BBBE61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BC58C-5DEB-442D-809C-75048D84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6C2E-0615-4D22-BE84-68E720B38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4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D7A5D7-5EB8-4446-99F2-FC6979964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201F0-8B8A-4D11-83B3-BE844323C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8296B-BF40-4517-AE0E-99BAC740B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E7F90-78AE-49B7-8401-5ADBC71C4BB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1C264-58EC-46CA-A9A0-FEBD5F78F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89750-4CC6-4FF2-840B-D91E1A9D2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66C2E-0615-4D22-BE84-68E720B38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9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6AA4A2-9591-4CAC-BC9F-2EB2F643E848}"/>
              </a:ext>
            </a:extLst>
          </p:cNvPr>
          <p:cNvSpPr/>
          <p:nvPr/>
        </p:nvSpPr>
        <p:spPr>
          <a:xfrm>
            <a:off x="307732" y="6543304"/>
            <a:ext cx="11438793" cy="276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Netgear</a:t>
            </a:r>
            <a:r>
              <a:rPr lang="en-US" dirty="0"/>
              <a:t> Physical Switch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A3042-54CC-4173-9375-FE540AB39865}"/>
              </a:ext>
            </a:extLst>
          </p:cNvPr>
          <p:cNvSpPr/>
          <p:nvPr/>
        </p:nvSpPr>
        <p:spPr>
          <a:xfrm>
            <a:off x="46301" y="222006"/>
            <a:ext cx="7860323" cy="61113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8760C0-5F17-4BD6-BFDB-FCE5F316B2BF}"/>
              </a:ext>
            </a:extLst>
          </p:cNvPr>
          <p:cNvSpPr/>
          <p:nvPr/>
        </p:nvSpPr>
        <p:spPr>
          <a:xfrm>
            <a:off x="8005741" y="222006"/>
            <a:ext cx="4134380" cy="61100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341B81-CD5C-47D1-88AD-B6BF579AE626}"/>
              </a:ext>
            </a:extLst>
          </p:cNvPr>
          <p:cNvCxnSpPr>
            <a:cxnSpLocks/>
          </p:cNvCxnSpPr>
          <p:nvPr/>
        </p:nvCxnSpPr>
        <p:spPr>
          <a:xfrm flipV="1">
            <a:off x="-37226" y="4734291"/>
            <a:ext cx="8027377" cy="670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9F5942-F816-44B7-887A-7F26BE8D5DAE}"/>
              </a:ext>
            </a:extLst>
          </p:cNvPr>
          <p:cNvCxnSpPr>
            <a:cxnSpLocks/>
          </p:cNvCxnSpPr>
          <p:nvPr/>
        </p:nvCxnSpPr>
        <p:spPr>
          <a:xfrm flipV="1">
            <a:off x="8005741" y="4725865"/>
            <a:ext cx="4186259" cy="84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7BAD795-A045-4006-90EC-26CF8F90D960}"/>
              </a:ext>
            </a:extLst>
          </p:cNvPr>
          <p:cNvSpPr/>
          <p:nvPr/>
        </p:nvSpPr>
        <p:spPr>
          <a:xfrm>
            <a:off x="178186" y="4903543"/>
            <a:ext cx="602274" cy="26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vmk0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D3EA71-EC2E-4BC9-BDE2-5D3A9874FBDB}"/>
              </a:ext>
            </a:extLst>
          </p:cNvPr>
          <p:cNvSpPr/>
          <p:nvPr/>
        </p:nvSpPr>
        <p:spPr>
          <a:xfrm>
            <a:off x="8168328" y="4831739"/>
            <a:ext cx="602274" cy="26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vmk0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4EBA3B-BF63-467E-9EE6-A56A6122F936}"/>
              </a:ext>
            </a:extLst>
          </p:cNvPr>
          <p:cNvSpPr/>
          <p:nvPr/>
        </p:nvSpPr>
        <p:spPr>
          <a:xfrm>
            <a:off x="248524" y="5480526"/>
            <a:ext cx="7385538" cy="354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VSS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4F77C7-8E64-4467-99D7-7CD244F66A7C}"/>
              </a:ext>
            </a:extLst>
          </p:cNvPr>
          <p:cNvSpPr/>
          <p:nvPr/>
        </p:nvSpPr>
        <p:spPr>
          <a:xfrm>
            <a:off x="8145891" y="5510211"/>
            <a:ext cx="3599716" cy="31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VSS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F21081-676B-4D85-9DE5-28D5DB5888F7}"/>
              </a:ext>
            </a:extLst>
          </p:cNvPr>
          <p:cNvSpPr/>
          <p:nvPr/>
        </p:nvSpPr>
        <p:spPr>
          <a:xfrm>
            <a:off x="359159" y="5311274"/>
            <a:ext cx="1736803" cy="2615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Mgmt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82622F-2E24-4B9B-BA65-7988C647582F}"/>
              </a:ext>
            </a:extLst>
          </p:cNvPr>
          <p:cNvSpPr/>
          <p:nvPr/>
        </p:nvSpPr>
        <p:spPr>
          <a:xfrm>
            <a:off x="2206596" y="5311274"/>
            <a:ext cx="3282145" cy="2615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 Net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D2B57C-4DC0-42AC-94BC-86888CA02E10}"/>
              </a:ext>
            </a:extLst>
          </p:cNvPr>
          <p:cNvSpPr/>
          <p:nvPr/>
        </p:nvSpPr>
        <p:spPr>
          <a:xfrm>
            <a:off x="5622820" y="5311274"/>
            <a:ext cx="1736803" cy="2615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P-TEP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44CA6B-3B4B-4EB4-A3C5-78E6AB36EC9B}"/>
              </a:ext>
            </a:extLst>
          </p:cNvPr>
          <p:cNvSpPr/>
          <p:nvPr/>
        </p:nvSpPr>
        <p:spPr>
          <a:xfrm>
            <a:off x="8205688" y="5348647"/>
            <a:ext cx="591285" cy="2242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Mgmt</a:t>
            </a:r>
            <a:endParaRPr lang="en-US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D95D369-F76E-482A-B8B5-18E9AFA892BB}"/>
              </a:ext>
            </a:extLst>
          </p:cNvPr>
          <p:cNvSpPr/>
          <p:nvPr/>
        </p:nvSpPr>
        <p:spPr>
          <a:xfrm>
            <a:off x="8926505" y="5348647"/>
            <a:ext cx="2016938" cy="2289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Net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2717D5-C9E5-4AE5-9151-3479A42FC580}"/>
              </a:ext>
            </a:extLst>
          </p:cNvPr>
          <p:cNvSpPr/>
          <p:nvPr/>
        </p:nvSpPr>
        <p:spPr>
          <a:xfrm>
            <a:off x="11041624" y="5348647"/>
            <a:ext cx="593480" cy="2351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P-TEP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5EFF729-3BD8-4884-B997-80B3AF5A69AB}"/>
              </a:ext>
            </a:extLst>
          </p:cNvPr>
          <p:cNvCxnSpPr/>
          <p:nvPr/>
        </p:nvCxnSpPr>
        <p:spPr>
          <a:xfrm>
            <a:off x="521818" y="5174273"/>
            <a:ext cx="0" cy="402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66E40EA-409C-49B9-B9DF-CC9F614500AF}"/>
              </a:ext>
            </a:extLst>
          </p:cNvPr>
          <p:cNvCxnSpPr>
            <a:cxnSpLocks/>
          </p:cNvCxnSpPr>
          <p:nvPr/>
        </p:nvCxnSpPr>
        <p:spPr>
          <a:xfrm>
            <a:off x="8262113" y="5093310"/>
            <a:ext cx="0" cy="5041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195CBCE-469D-479C-AE41-742F737BD2A1}"/>
              </a:ext>
            </a:extLst>
          </p:cNvPr>
          <p:cNvSpPr/>
          <p:nvPr/>
        </p:nvSpPr>
        <p:spPr>
          <a:xfrm>
            <a:off x="178187" y="496765"/>
            <a:ext cx="1375630" cy="39741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F071666-C1C0-4660-929C-126D7E64D699}"/>
              </a:ext>
            </a:extLst>
          </p:cNvPr>
          <p:cNvSpPr/>
          <p:nvPr/>
        </p:nvSpPr>
        <p:spPr>
          <a:xfrm>
            <a:off x="252705" y="340224"/>
            <a:ext cx="914399" cy="2172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NSX-T </a:t>
            </a:r>
            <a:r>
              <a:rPr lang="en-US" sz="1200" dirty="0" err="1"/>
              <a:t>Mgr</a:t>
            </a:r>
            <a:endParaRPr lang="en-US" sz="1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B80CA1-27E7-4A8D-BBA0-7225ECE8EE7C}"/>
              </a:ext>
            </a:extLst>
          </p:cNvPr>
          <p:cNvSpPr/>
          <p:nvPr/>
        </p:nvSpPr>
        <p:spPr>
          <a:xfrm>
            <a:off x="1628335" y="487886"/>
            <a:ext cx="6201175" cy="40062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8077132-02E0-49BE-9712-7D84B2A59964}"/>
              </a:ext>
            </a:extLst>
          </p:cNvPr>
          <p:cNvSpPr/>
          <p:nvPr/>
        </p:nvSpPr>
        <p:spPr>
          <a:xfrm>
            <a:off x="1732073" y="322154"/>
            <a:ext cx="914399" cy="2258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N-</a:t>
            </a:r>
            <a:r>
              <a:rPr lang="en-US" sz="1200" dirty="0" err="1"/>
              <a:t>ESXi</a:t>
            </a:r>
            <a:endParaRPr lang="en-US" sz="12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5CD8EE2-06ED-445D-A1A5-7348D52D5322}"/>
              </a:ext>
            </a:extLst>
          </p:cNvPr>
          <p:cNvSpPr/>
          <p:nvPr/>
        </p:nvSpPr>
        <p:spPr>
          <a:xfrm>
            <a:off x="8096932" y="483773"/>
            <a:ext cx="1401020" cy="40147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05196C4-CF2C-4E0D-A0FC-60F734774F85}"/>
              </a:ext>
            </a:extLst>
          </p:cNvPr>
          <p:cNvSpPr/>
          <p:nvPr/>
        </p:nvSpPr>
        <p:spPr>
          <a:xfrm>
            <a:off x="8221937" y="333842"/>
            <a:ext cx="914399" cy="2115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VCSA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7CE43AD-3F03-4766-89CE-083843CACA78}"/>
              </a:ext>
            </a:extLst>
          </p:cNvPr>
          <p:cNvSpPr/>
          <p:nvPr/>
        </p:nvSpPr>
        <p:spPr>
          <a:xfrm>
            <a:off x="9589143" y="474792"/>
            <a:ext cx="2485916" cy="40347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73AA479-BB2A-4446-8801-FFAC8623F026}"/>
              </a:ext>
            </a:extLst>
          </p:cNvPr>
          <p:cNvSpPr/>
          <p:nvPr/>
        </p:nvSpPr>
        <p:spPr>
          <a:xfrm>
            <a:off x="9665788" y="314575"/>
            <a:ext cx="1152070" cy="2132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NSX Edge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332B2C3-B365-4563-B06E-9CD9C1B6A739}"/>
              </a:ext>
            </a:extLst>
          </p:cNvPr>
          <p:cNvCxnSpPr>
            <a:cxnSpLocks/>
          </p:cNvCxnSpPr>
          <p:nvPr/>
        </p:nvCxnSpPr>
        <p:spPr>
          <a:xfrm flipV="1">
            <a:off x="1742852" y="3047266"/>
            <a:ext cx="6163772" cy="84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DB59A919-445E-4E80-8896-FA1ADB2E3127}"/>
              </a:ext>
            </a:extLst>
          </p:cNvPr>
          <p:cNvSpPr/>
          <p:nvPr/>
        </p:nvSpPr>
        <p:spPr>
          <a:xfrm>
            <a:off x="1858246" y="3115407"/>
            <a:ext cx="583959" cy="2571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vmk0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93CB4F8-EB84-4545-BBA5-412CBE0CB645}"/>
              </a:ext>
            </a:extLst>
          </p:cNvPr>
          <p:cNvSpPr/>
          <p:nvPr/>
        </p:nvSpPr>
        <p:spPr>
          <a:xfrm>
            <a:off x="1867483" y="3701005"/>
            <a:ext cx="1398060" cy="209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VSS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7E24FF7-3B87-4509-A83B-55BCC2990191}"/>
              </a:ext>
            </a:extLst>
          </p:cNvPr>
          <p:cNvSpPr/>
          <p:nvPr/>
        </p:nvSpPr>
        <p:spPr>
          <a:xfrm>
            <a:off x="1874783" y="3536881"/>
            <a:ext cx="632683" cy="1641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Mgmt</a:t>
            </a:r>
            <a:endParaRPr lang="en-US" sz="12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798612E-AB0C-40A7-95F6-23B13FE62474}"/>
              </a:ext>
            </a:extLst>
          </p:cNvPr>
          <p:cNvSpPr/>
          <p:nvPr/>
        </p:nvSpPr>
        <p:spPr>
          <a:xfrm>
            <a:off x="2549230" y="3541833"/>
            <a:ext cx="716313" cy="1597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Net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CCA65AA-ADD9-49FD-A1EB-91E67B9C3F21}"/>
              </a:ext>
            </a:extLst>
          </p:cNvPr>
          <p:cNvCxnSpPr>
            <a:cxnSpLocks/>
          </p:cNvCxnSpPr>
          <p:nvPr/>
        </p:nvCxnSpPr>
        <p:spPr>
          <a:xfrm>
            <a:off x="1979876" y="3341077"/>
            <a:ext cx="0" cy="3899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9601CC2-4234-4218-B0A6-99815CCCFA04}"/>
              </a:ext>
            </a:extLst>
          </p:cNvPr>
          <p:cNvSpPr/>
          <p:nvPr/>
        </p:nvSpPr>
        <p:spPr>
          <a:xfrm>
            <a:off x="3750794" y="6154432"/>
            <a:ext cx="656492" cy="26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vmnic0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B59D967-CA63-48AF-B30C-FC61738AA299}"/>
              </a:ext>
            </a:extLst>
          </p:cNvPr>
          <p:cNvSpPr/>
          <p:nvPr/>
        </p:nvSpPr>
        <p:spPr>
          <a:xfrm>
            <a:off x="9624919" y="6155534"/>
            <a:ext cx="694593" cy="26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vmnic0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71B8FCC-EAAB-4A81-A864-37BEFE02F1E3}"/>
              </a:ext>
            </a:extLst>
          </p:cNvPr>
          <p:cNvCxnSpPr>
            <a:cxnSpLocks/>
            <a:stCxn id="98" idx="2"/>
          </p:cNvCxnSpPr>
          <p:nvPr/>
        </p:nvCxnSpPr>
        <p:spPr>
          <a:xfrm flipH="1">
            <a:off x="4079039" y="6416003"/>
            <a:ext cx="1" cy="1972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1D619EE-59A3-4C5E-A882-D102D74ED374}"/>
              </a:ext>
            </a:extLst>
          </p:cNvPr>
          <p:cNvCxnSpPr>
            <a:cxnSpLocks/>
          </p:cNvCxnSpPr>
          <p:nvPr/>
        </p:nvCxnSpPr>
        <p:spPr>
          <a:xfrm>
            <a:off x="9988981" y="6416003"/>
            <a:ext cx="0" cy="1972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03A2C45-C142-4D22-9906-1A32B38DD1E8}"/>
              </a:ext>
            </a:extLst>
          </p:cNvPr>
          <p:cNvCxnSpPr/>
          <p:nvPr/>
        </p:nvCxnSpPr>
        <p:spPr>
          <a:xfrm>
            <a:off x="4051931" y="5788269"/>
            <a:ext cx="0" cy="402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86EA941-93FC-4C4D-BC4A-80CE2CE6ED6F}"/>
              </a:ext>
            </a:extLst>
          </p:cNvPr>
          <p:cNvCxnSpPr/>
          <p:nvPr/>
        </p:nvCxnSpPr>
        <p:spPr>
          <a:xfrm>
            <a:off x="9926835" y="5788269"/>
            <a:ext cx="0" cy="402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DF125F8-B462-40B5-8306-3E6653F2F2AC}"/>
              </a:ext>
            </a:extLst>
          </p:cNvPr>
          <p:cNvSpPr/>
          <p:nvPr/>
        </p:nvSpPr>
        <p:spPr>
          <a:xfrm>
            <a:off x="2661875" y="4295002"/>
            <a:ext cx="639710" cy="2571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vmnic0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11287C3-2B7F-400F-9859-09639F5D2869}"/>
              </a:ext>
            </a:extLst>
          </p:cNvPr>
          <p:cNvSpPr/>
          <p:nvPr/>
        </p:nvSpPr>
        <p:spPr>
          <a:xfrm>
            <a:off x="6591885" y="4310381"/>
            <a:ext cx="639710" cy="2571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vmnic3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9E80ED4-9303-4A6C-B581-F258D9E62A82}"/>
              </a:ext>
            </a:extLst>
          </p:cNvPr>
          <p:cNvSpPr/>
          <p:nvPr/>
        </p:nvSpPr>
        <p:spPr>
          <a:xfrm>
            <a:off x="3454322" y="4306957"/>
            <a:ext cx="639710" cy="2571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vmnic1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4E3A2FB-7440-43F1-8683-98A8B93C8D0C}"/>
              </a:ext>
            </a:extLst>
          </p:cNvPr>
          <p:cNvSpPr/>
          <p:nvPr/>
        </p:nvSpPr>
        <p:spPr>
          <a:xfrm>
            <a:off x="5703601" y="4306119"/>
            <a:ext cx="639710" cy="2571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vmnic2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789178F-6F84-4993-9824-9AFB70242132}"/>
              </a:ext>
            </a:extLst>
          </p:cNvPr>
          <p:cNvCxnSpPr>
            <a:cxnSpLocks/>
          </p:cNvCxnSpPr>
          <p:nvPr/>
        </p:nvCxnSpPr>
        <p:spPr>
          <a:xfrm>
            <a:off x="6913677" y="4500199"/>
            <a:ext cx="0" cy="1072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EE78D7-2923-47CF-A1B0-DF74AF95D4A7}"/>
              </a:ext>
            </a:extLst>
          </p:cNvPr>
          <p:cNvCxnSpPr>
            <a:cxnSpLocks/>
          </p:cNvCxnSpPr>
          <p:nvPr/>
        </p:nvCxnSpPr>
        <p:spPr>
          <a:xfrm>
            <a:off x="6023456" y="4503129"/>
            <a:ext cx="0" cy="1072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3A33786-4B80-4F84-9F6F-6F5C7896F2BC}"/>
              </a:ext>
            </a:extLst>
          </p:cNvPr>
          <p:cNvCxnSpPr>
            <a:cxnSpLocks/>
          </p:cNvCxnSpPr>
          <p:nvPr/>
        </p:nvCxnSpPr>
        <p:spPr>
          <a:xfrm>
            <a:off x="3729712" y="4494387"/>
            <a:ext cx="0" cy="10784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B88B906-BDB2-4F94-AAA3-8BB9319304E0}"/>
              </a:ext>
            </a:extLst>
          </p:cNvPr>
          <p:cNvCxnSpPr>
            <a:cxnSpLocks/>
          </p:cNvCxnSpPr>
          <p:nvPr/>
        </p:nvCxnSpPr>
        <p:spPr>
          <a:xfrm>
            <a:off x="2944806" y="4504913"/>
            <a:ext cx="0" cy="1072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BF62433-721F-4921-92AF-BFF8AC647E9C}"/>
              </a:ext>
            </a:extLst>
          </p:cNvPr>
          <p:cNvSpPr/>
          <p:nvPr/>
        </p:nvSpPr>
        <p:spPr>
          <a:xfrm>
            <a:off x="245736" y="5834783"/>
            <a:ext cx="1155451" cy="25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vswitch0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EB2AE41-8B69-436B-A76F-5AF7EB99A56A}"/>
              </a:ext>
            </a:extLst>
          </p:cNvPr>
          <p:cNvSpPr/>
          <p:nvPr/>
        </p:nvSpPr>
        <p:spPr>
          <a:xfrm>
            <a:off x="8150169" y="5822968"/>
            <a:ext cx="1155451" cy="25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vswitch0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937B09B-5ECE-45D8-964C-838D04D70976}"/>
              </a:ext>
            </a:extLst>
          </p:cNvPr>
          <p:cNvSpPr/>
          <p:nvPr/>
        </p:nvSpPr>
        <p:spPr>
          <a:xfrm>
            <a:off x="3349070" y="3700238"/>
            <a:ext cx="4316997" cy="213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VDS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5DB75EC-FCB3-442F-83E6-8C65DDE16E30}"/>
              </a:ext>
            </a:extLst>
          </p:cNvPr>
          <p:cNvSpPr/>
          <p:nvPr/>
        </p:nvSpPr>
        <p:spPr>
          <a:xfrm>
            <a:off x="3352496" y="3522516"/>
            <a:ext cx="765053" cy="266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DVUplink</a:t>
            </a:r>
            <a:endParaRPr lang="en-US" sz="12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127B2D8-1D22-4D86-AFCE-91E8823ED51B}"/>
              </a:ext>
            </a:extLst>
          </p:cNvPr>
          <p:cNvSpPr/>
          <p:nvPr/>
        </p:nvSpPr>
        <p:spPr>
          <a:xfrm>
            <a:off x="4156809" y="3523377"/>
            <a:ext cx="998248" cy="272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DVPG </a:t>
            </a:r>
            <a:r>
              <a:rPr lang="en-US" sz="1200" dirty="0" err="1"/>
              <a:t>Mgmt</a:t>
            </a:r>
            <a:endParaRPr lang="en-US" sz="12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2014693-AE8B-4ED9-BCC7-2B3E6C940946}"/>
              </a:ext>
            </a:extLst>
          </p:cNvPr>
          <p:cNvSpPr/>
          <p:nvPr/>
        </p:nvSpPr>
        <p:spPr>
          <a:xfrm>
            <a:off x="5185399" y="3522516"/>
            <a:ext cx="1273697" cy="2736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vm-domain-c8(N)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114AE87-B86A-47D7-90B5-58AB8D3DA898}"/>
              </a:ext>
            </a:extLst>
          </p:cNvPr>
          <p:cNvSpPr/>
          <p:nvPr/>
        </p:nvSpPr>
        <p:spPr>
          <a:xfrm>
            <a:off x="446799" y="4297425"/>
            <a:ext cx="639710" cy="2571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nic0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B9C0DB-86AC-4F66-823D-E5100CC99EE4}"/>
              </a:ext>
            </a:extLst>
          </p:cNvPr>
          <p:cNvSpPr/>
          <p:nvPr/>
        </p:nvSpPr>
        <p:spPr>
          <a:xfrm>
            <a:off x="8392071" y="4306119"/>
            <a:ext cx="639710" cy="2571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nic0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16EC28D-25E0-4D60-AFCD-43C025EEA7B9}"/>
              </a:ext>
            </a:extLst>
          </p:cNvPr>
          <p:cNvSpPr/>
          <p:nvPr/>
        </p:nvSpPr>
        <p:spPr>
          <a:xfrm>
            <a:off x="9673540" y="4317113"/>
            <a:ext cx="393020" cy="235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eth0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037D80F-3B08-44E2-8D8C-A36789A966BB}"/>
              </a:ext>
            </a:extLst>
          </p:cNvPr>
          <p:cNvSpPr/>
          <p:nvPr/>
        </p:nvSpPr>
        <p:spPr>
          <a:xfrm>
            <a:off x="10093929" y="4316744"/>
            <a:ext cx="529993" cy="2275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fp-eth1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71557BA-D6EC-47D4-B4C2-60BFBA16D26E}"/>
              </a:ext>
            </a:extLst>
          </p:cNvPr>
          <p:cNvSpPr/>
          <p:nvPr/>
        </p:nvSpPr>
        <p:spPr>
          <a:xfrm>
            <a:off x="10670885" y="4322428"/>
            <a:ext cx="625034" cy="2309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fp-eth2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1B8223-EE15-435A-B4AB-7A36E08B25DD}"/>
              </a:ext>
            </a:extLst>
          </p:cNvPr>
          <p:cNvSpPr/>
          <p:nvPr/>
        </p:nvSpPr>
        <p:spPr>
          <a:xfrm>
            <a:off x="11342883" y="4330264"/>
            <a:ext cx="627886" cy="2220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fp-eth0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13EC93E-379A-4951-84ED-96704372540C}"/>
              </a:ext>
            </a:extLst>
          </p:cNvPr>
          <p:cNvSpPr/>
          <p:nvPr/>
        </p:nvSpPr>
        <p:spPr>
          <a:xfrm>
            <a:off x="6343311" y="3144482"/>
            <a:ext cx="653047" cy="2304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vmk10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0CD6F1A-3567-41A9-B28F-048D26C24893}"/>
              </a:ext>
            </a:extLst>
          </p:cNvPr>
          <p:cNvSpPr/>
          <p:nvPr/>
        </p:nvSpPr>
        <p:spPr>
          <a:xfrm>
            <a:off x="7126071" y="3134075"/>
            <a:ext cx="653047" cy="2304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vmk50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9DAAB43-C379-4C90-8C9A-CEDE5B008B63}"/>
              </a:ext>
            </a:extLst>
          </p:cNvPr>
          <p:cNvSpPr/>
          <p:nvPr/>
        </p:nvSpPr>
        <p:spPr>
          <a:xfrm>
            <a:off x="1866066" y="3905987"/>
            <a:ext cx="658018" cy="184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vswitch0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64FD6D3-860D-4396-805C-596008C735BA}"/>
              </a:ext>
            </a:extLst>
          </p:cNvPr>
          <p:cNvSpPr/>
          <p:nvPr/>
        </p:nvSpPr>
        <p:spPr>
          <a:xfrm>
            <a:off x="6942545" y="3888185"/>
            <a:ext cx="731436" cy="179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Pacific-VDS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AC10722-7294-479E-80C9-5861577A4923}"/>
              </a:ext>
            </a:extLst>
          </p:cNvPr>
          <p:cNvCxnSpPr>
            <a:cxnSpLocks/>
          </p:cNvCxnSpPr>
          <p:nvPr/>
        </p:nvCxnSpPr>
        <p:spPr>
          <a:xfrm>
            <a:off x="2752134" y="3887384"/>
            <a:ext cx="0" cy="442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968EC48-8597-4FE9-ABFD-1AE441794860}"/>
              </a:ext>
            </a:extLst>
          </p:cNvPr>
          <p:cNvCxnSpPr>
            <a:cxnSpLocks/>
          </p:cNvCxnSpPr>
          <p:nvPr/>
        </p:nvCxnSpPr>
        <p:spPr>
          <a:xfrm>
            <a:off x="3648664" y="3751199"/>
            <a:ext cx="0" cy="5790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0012FAE-7BF0-4472-9930-E3BE9E68C932}"/>
              </a:ext>
            </a:extLst>
          </p:cNvPr>
          <p:cNvCxnSpPr>
            <a:cxnSpLocks/>
          </p:cNvCxnSpPr>
          <p:nvPr/>
        </p:nvCxnSpPr>
        <p:spPr>
          <a:xfrm>
            <a:off x="6658849" y="3354716"/>
            <a:ext cx="0" cy="3899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BBAFA692-68A4-49B7-88A3-DD249B979D67}"/>
              </a:ext>
            </a:extLst>
          </p:cNvPr>
          <p:cNvCxnSpPr>
            <a:cxnSpLocks/>
          </p:cNvCxnSpPr>
          <p:nvPr/>
        </p:nvCxnSpPr>
        <p:spPr>
          <a:xfrm>
            <a:off x="7359623" y="3338279"/>
            <a:ext cx="0" cy="3899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9A6F716-AF62-49F0-A685-15DE4B7094E8}"/>
              </a:ext>
            </a:extLst>
          </p:cNvPr>
          <p:cNvCxnSpPr>
            <a:cxnSpLocks/>
          </p:cNvCxnSpPr>
          <p:nvPr/>
        </p:nvCxnSpPr>
        <p:spPr>
          <a:xfrm>
            <a:off x="985988" y="4509494"/>
            <a:ext cx="1700177" cy="10633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CEE7EAE-F783-46DE-AAAE-055D96740581}"/>
              </a:ext>
            </a:extLst>
          </p:cNvPr>
          <p:cNvCxnSpPr>
            <a:cxnSpLocks/>
          </p:cNvCxnSpPr>
          <p:nvPr/>
        </p:nvCxnSpPr>
        <p:spPr>
          <a:xfrm>
            <a:off x="8960679" y="4511947"/>
            <a:ext cx="2852" cy="10879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B9F1701-24EA-4B00-9D1C-321B53EF0365}"/>
              </a:ext>
            </a:extLst>
          </p:cNvPr>
          <p:cNvCxnSpPr>
            <a:cxnSpLocks/>
          </p:cNvCxnSpPr>
          <p:nvPr/>
        </p:nvCxnSpPr>
        <p:spPr>
          <a:xfrm>
            <a:off x="9940453" y="4509494"/>
            <a:ext cx="2852" cy="10879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1CD25449-3A05-4576-B8C2-1401A1FA58F8}"/>
              </a:ext>
            </a:extLst>
          </p:cNvPr>
          <p:cNvCxnSpPr>
            <a:cxnSpLocks/>
          </p:cNvCxnSpPr>
          <p:nvPr/>
        </p:nvCxnSpPr>
        <p:spPr>
          <a:xfrm>
            <a:off x="10415897" y="4502410"/>
            <a:ext cx="2852" cy="10879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C6C6B05-ABE5-4DD7-87BB-D99CBA573A93}"/>
              </a:ext>
            </a:extLst>
          </p:cNvPr>
          <p:cNvCxnSpPr>
            <a:cxnSpLocks/>
          </p:cNvCxnSpPr>
          <p:nvPr/>
        </p:nvCxnSpPr>
        <p:spPr>
          <a:xfrm>
            <a:off x="10785492" y="4499290"/>
            <a:ext cx="2852" cy="10879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61E4D71A-CA39-453F-BC78-518928865C2E}"/>
              </a:ext>
            </a:extLst>
          </p:cNvPr>
          <p:cNvCxnSpPr>
            <a:cxnSpLocks/>
          </p:cNvCxnSpPr>
          <p:nvPr/>
        </p:nvCxnSpPr>
        <p:spPr>
          <a:xfrm>
            <a:off x="11557110" y="4536176"/>
            <a:ext cx="0" cy="10099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id="{14741AC1-9EF2-4E78-A802-1CF6FA8364A5}"/>
              </a:ext>
            </a:extLst>
          </p:cNvPr>
          <p:cNvSpPr/>
          <p:nvPr/>
        </p:nvSpPr>
        <p:spPr>
          <a:xfrm>
            <a:off x="4169151" y="764194"/>
            <a:ext cx="896814" cy="18430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D26F4AC-F2F5-4B7D-82AA-D2199334DE7E}"/>
              </a:ext>
            </a:extLst>
          </p:cNvPr>
          <p:cNvSpPr/>
          <p:nvPr/>
        </p:nvSpPr>
        <p:spPr>
          <a:xfrm>
            <a:off x="4226604" y="670308"/>
            <a:ext cx="781908" cy="1589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SCP-VM1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CB88BF9A-B2E8-46CD-B67D-ED2F89C7A06D}"/>
              </a:ext>
            </a:extLst>
          </p:cNvPr>
          <p:cNvSpPr/>
          <p:nvPr/>
        </p:nvSpPr>
        <p:spPr>
          <a:xfrm>
            <a:off x="4196378" y="2481374"/>
            <a:ext cx="384117" cy="1290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nic0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A1FB347C-44F3-4937-ABD0-DE34AF4744B2}"/>
              </a:ext>
            </a:extLst>
          </p:cNvPr>
          <p:cNvSpPr/>
          <p:nvPr/>
        </p:nvSpPr>
        <p:spPr>
          <a:xfrm>
            <a:off x="4628851" y="2480210"/>
            <a:ext cx="384117" cy="1290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nic1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2373EFF3-8698-402A-BEBC-3310F6D87681}"/>
              </a:ext>
            </a:extLst>
          </p:cNvPr>
          <p:cNvSpPr/>
          <p:nvPr/>
        </p:nvSpPr>
        <p:spPr>
          <a:xfrm>
            <a:off x="5242030" y="764194"/>
            <a:ext cx="896814" cy="18430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0F779F1F-5884-40FD-A02F-33DFC972386A}"/>
              </a:ext>
            </a:extLst>
          </p:cNvPr>
          <p:cNvSpPr/>
          <p:nvPr/>
        </p:nvSpPr>
        <p:spPr>
          <a:xfrm>
            <a:off x="5288632" y="670308"/>
            <a:ext cx="754888" cy="1825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SCP-VM2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94D2E09D-16AC-45AF-BDF9-7D5EC2C69B3A}"/>
              </a:ext>
            </a:extLst>
          </p:cNvPr>
          <p:cNvSpPr/>
          <p:nvPr/>
        </p:nvSpPr>
        <p:spPr>
          <a:xfrm>
            <a:off x="5281959" y="2480917"/>
            <a:ext cx="384117" cy="1290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nic0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5052FF50-C13C-4F70-AD15-6EEDDE3D6925}"/>
              </a:ext>
            </a:extLst>
          </p:cNvPr>
          <p:cNvSpPr/>
          <p:nvPr/>
        </p:nvSpPr>
        <p:spPr>
          <a:xfrm>
            <a:off x="5714432" y="2479753"/>
            <a:ext cx="384117" cy="1290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nic1</a:t>
            </a: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EE3EB661-ECB2-4575-9FBF-9DBB38519A23}"/>
              </a:ext>
            </a:extLst>
          </p:cNvPr>
          <p:cNvCxnSpPr>
            <a:cxnSpLocks/>
          </p:cNvCxnSpPr>
          <p:nvPr/>
        </p:nvCxnSpPr>
        <p:spPr>
          <a:xfrm>
            <a:off x="4377612" y="2621781"/>
            <a:ext cx="0" cy="92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54CF3ED1-3AE0-4AC0-8F43-F01D015FDC9E}"/>
              </a:ext>
            </a:extLst>
          </p:cNvPr>
          <p:cNvCxnSpPr>
            <a:cxnSpLocks/>
          </p:cNvCxnSpPr>
          <p:nvPr/>
        </p:nvCxnSpPr>
        <p:spPr>
          <a:xfrm>
            <a:off x="5898481" y="2594846"/>
            <a:ext cx="0" cy="9469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BF6E9B85-79DE-4A04-97FD-39C0F35979B4}"/>
              </a:ext>
            </a:extLst>
          </p:cNvPr>
          <p:cNvCxnSpPr>
            <a:cxnSpLocks/>
          </p:cNvCxnSpPr>
          <p:nvPr/>
        </p:nvCxnSpPr>
        <p:spPr>
          <a:xfrm>
            <a:off x="4821895" y="2609953"/>
            <a:ext cx="783011" cy="9348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17B5E1AA-4613-4952-9B93-16D3B72EFFA7}"/>
              </a:ext>
            </a:extLst>
          </p:cNvPr>
          <p:cNvCxnSpPr>
            <a:cxnSpLocks/>
          </p:cNvCxnSpPr>
          <p:nvPr/>
        </p:nvCxnSpPr>
        <p:spPr>
          <a:xfrm flipH="1">
            <a:off x="4821895" y="2621781"/>
            <a:ext cx="666846" cy="92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B6D16338-340F-448D-9212-9C81F3016747}"/>
              </a:ext>
            </a:extLst>
          </p:cNvPr>
          <p:cNvSpPr/>
          <p:nvPr/>
        </p:nvSpPr>
        <p:spPr>
          <a:xfrm>
            <a:off x="6584348" y="94738"/>
            <a:ext cx="1257301" cy="2157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Physical ESXi-10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405F8019-C99C-4113-AACA-602414551E56}"/>
              </a:ext>
            </a:extLst>
          </p:cNvPr>
          <p:cNvSpPr/>
          <p:nvPr/>
        </p:nvSpPr>
        <p:spPr>
          <a:xfrm>
            <a:off x="10823462" y="63788"/>
            <a:ext cx="1257301" cy="2157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Physical ESXi-13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F5EF3F-DA7C-411B-8AC5-83F5DBCA6E87}"/>
              </a:ext>
            </a:extLst>
          </p:cNvPr>
          <p:cNvSpPr/>
          <p:nvPr/>
        </p:nvSpPr>
        <p:spPr>
          <a:xfrm>
            <a:off x="9627309" y="3689617"/>
            <a:ext cx="1179454" cy="22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N-VDS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8DAFFD-7369-40C6-BDC8-A33A3F4956ED}"/>
              </a:ext>
            </a:extLst>
          </p:cNvPr>
          <p:cNvSpPr/>
          <p:nvPr/>
        </p:nvSpPr>
        <p:spPr>
          <a:xfrm>
            <a:off x="9627309" y="3936538"/>
            <a:ext cx="794934" cy="180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nsxswitch</a:t>
            </a:r>
            <a:endParaRPr lang="en-US" sz="9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28BFB6-837A-420E-A378-37CF8506A7C6}"/>
              </a:ext>
            </a:extLst>
          </p:cNvPr>
          <p:cNvSpPr/>
          <p:nvPr/>
        </p:nvSpPr>
        <p:spPr>
          <a:xfrm>
            <a:off x="10858642" y="3690009"/>
            <a:ext cx="1172043" cy="215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N-VDS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9E65F6-50BF-42DE-8832-2E6378F259F8}"/>
              </a:ext>
            </a:extLst>
          </p:cNvPr>
          <p:cNvSpPr/>
          <p:nvPr/>
        </p:nvSpPr>
        <p:spPr>
          <a:xfrm>
            <a:off x="11248765" y="3935595"/>
            <a:ext cx="781920" cy="153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edgeswitch</a:t>
            </a:r>
            <a:endParaRPr lang="en-US" sz="900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7959D9B-FE9C-4259-9E08-8F6CEB96D88D}"/>
              </a:ext>
            </a:extLst>
          </p:cNvPr>
          <p:cNvCxnSpPr>
            <a:cxnSpLocks/>
          </p:cNvCxnSpPr>
          <p:nvPr/>
        </p:nvCxnSpPr>
        <p:spPr>
          <a:xfrm>
            <a:off x="10962834" y="3715518"/>
            <a:ext cx="0" cy="6258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71F00CD-3EDA-441B-B21A-C3C8EEEFC387}"/>
              </a:ext>
            </a:extLst>
          </p:cNvPr>
          <p:cNvCxnSpPr>
            <a:cxnSpLocks/>
          </p:cNvCxnSpPr>
          <p:nvPr/>
        </p:nvCxnSpPr>
        <p:spPr>
          <a:xfrm>
            <a:off x="10509326" y="3744689"/>
            <a:ext cx="0" cy="5966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1CDFBCD-2BED-4F98-A698-37BEB06CC502}"/>
              </a:ext>
            </a:extLst>
          </p:cNvPr>
          <p:cNvSpPr/>
          <p:nvPr/>
        </p:nvSpPr>
        <p:spPr>
          <a:xfrm>
            <a:off x="10858642" y="3456779"/>
            <a:ext cx="711468" cy="2587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tep</a:t>
            </a:r>
            <a:r>
              <a:rPr lang="en-US" sz="900" dirty="0"/>
              <a:t>-uplink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DC26D11-379C-4974-B6C5-9AF5C7DBAD3E}"/>
              </a:ext>
            </a:extLst>
          </p:cNvPr>
          <p:cNvSpPr/>
          <p:nvPr/>
        </p:nvSpPr>
        <p:spPr>
          <a:xfrm>
            <a:off x="10095295" y="3458929"/>
            <a:ext cx="711468" cy="2587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uplink1</a:t>
            </a:r>
          </a:p>
        </p:txBody>
      </p:sp>
    </p:spTree>
    <p:extLst>
      <p:ext uri="{BB962C8B-B14F-4D97-AF65-F5344CB8AC3E}">
        <p14:creationId xmlns:p14="http://schemas.microsoft.com/office/powerpoint/2010/main" val="169615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3407</TotalTime>
  <Words>68</Words>
  <Application>Microsoft Office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</dc:creator>
  <cp:lastModifiedBy>Manish</cp:lastModifiedBy>
  <cp:revision>3</cp:revision>
  <cp:lastPrinted>2020-08-25T15:26:42Z</cp:lastPrinted>
  <dcterms:created xsi:type="dcterms:W3CDTF">2020-08-24T17:17:50Z</dcterms:created>
  <dcterms:modified xsi:type="dcterms:W3CDTF">2020-08-27T04:55:10Z</dcterms:modified>
</cp:coreProperties>
</file>