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6" r:id="rId10"/>
    <p:sldId id="265" r:id="rId11"/>
    <p:sldId id="262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rark1/Deforestation_Fire_classification/blob/main/main.ipynb" TargetMode="External"/><Relationship Id="rId2" Type="http://schemas.openxmlformats.org/officeDocument/2006/relationships/hyperlink" Target="https://github.com/mrark1/Deforestation_Fire_classification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357349" y="2266942"/>
            <a:ext cx="65960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DEFORESTATION     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(Fire Classification)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BDE4F7-9CC9-453C-A581-E9087FF55A86}"/>
              </a:ext>
            </a:extLst>
          </p:cNvPr>
          <p:cNvSpPr txBox="1"/>
          <p:nvPr/>
        </p:nvSpPr>
        <p:spPr>
          <a:xfrm>
            <a:off x="4367283" y="4410774"/>
            <a:ext cx="7016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ARPIT  RAJ  KATIYAR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KANPUR INSTITUTE OF TECHNOLOGY </a:t>
            </a: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Std_ ID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STU67da5290608e11742361232 </a:t>
            </a:r>
          </a:p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ID </a:t>
            </a: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INTERNSHIP_1748923002683e727a876ea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5348" y="77611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253A6-847F-4805-9EE6-F6FD2571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92" y="1299336"/>
            <a:ext cx="9284215" cy="55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424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503583" y="82912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Conclusion: 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772264-99E6-4865-9AC7-F7F3C192BBC3}"/>
              </a:ext>
            </a:extLst>
          </p:cNvPr>
          <p:cNvSpPr txBox="1"/>
          <p:nvPr/>
        </p:nvSpPr>
        <p:spPr>
          <a:xfrm>
            <a:off x="503583" y="1484243"/>
            <a:ext cx="11025808" cy="3971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successfully demonstrates the use of Artificial Intelligence in identifying and classifying forest fire-prone areas using environmental data.</a:t>
            </a:r>
          </a:p>
          <a:p>
            <a:pPr>
              <a:lnSpc>
                <a:spcPct val="150000"/>
              </a:lnSpc>
            </a:pPr>
            <a:r>
              <a:rPr lang="en-US" dirty="0"/>
              <a:t>By leveraging machine learning techniques, we were able to build a predictive model that can assist in early detection and prevention of forest fires. This can help minimize deforestation, reduce ecological damage, and support sustainable forest management.</a:t>
            </a:r>
          </a:p>
          <a:p>
            <a:pPr>
              <a:lnSpc>
                <a:spcPct val="150000"/>
              </a:lnSpc>
            </a:pPr>
            <a:r>
              <a:rPr lang="en-US" dirty="0"/>
              <a:t>The project highlights the potential of AI as a powerful tool for solving real-world environmental challenges and contributing to a greener, safer future.</a:t>
            </a:r>
          </a:p>
          <a:p>
            <a:endParaRPr lang="en-IN" dirty="0"/>
          </a:p>
          <a:p>
            <a:r>
              <a:rPr lang="en-IN" dirty="0" err="1"/>
              <a:t>Github</a:t>
            </a:r>
            <a:r>
              <a:rPr lang="en-IN" dirty="0"/>
              <a:t> Link : </a:t>
            </a:r>
            <a:r>
              <a:rPr lang="en-IN" dirty="0">
                <a:hlinkClick r:id="rId2"/>
              </a:rPr>
              <a:t>https://github.com/mrark1/Deforestation_Fire_classification</a:t>
            </a:r>
            <a:endParaRPr lang="en-IN" dirty="0"/>
          </a:p>
          <a:p>
            <a:endParaRPr lang="en-IN" dirty="0"/>
          </a:p>
          <a:p>
            <a:r>
              <a:rPr lang="en-IN" dirty="0"/>
              <a:t>Source Code Link : </a:t>
            </a:r>
            <a:r>
              <a:rPr lang="en-IN" dirty="0">
                <a:hlinkClick r:id="rId3"/>
              </a:rPr>
              <a:t>https://github.com/mrark1/Deforestation_Fire_classification/blob/main/main.ipynb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EDB20B-B128-4A1D-A5A6-3A98AE7752F5}"/>
              </a:ext>
            </a:extLst>
          </p:cNvPr>
          <p:cNvSpPr txBox="1"/>
          <p:nvPr/>
        </p:nvSpPr>
        <p:spPr>
          <a:xfrm>
            <a:off x="2504661" y="2994991"/>
            <a:ext cx="58839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</a:rPr>
              <a:t>THANK YOU</a:t>
            </a:r>
            <a:endParaRPr lang="en-IN" sz="4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55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0" y="802639"/>
            <a:ext cx="4229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213163"/>
                </a:solidFill>
              </a:rPr>
              <a:t>Learning Objectives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EB9455-D144-449F-9D98-E23B7EA4F767}"/>
              </a:ext>
            </a:extLst>
          </p:cNvPr>
          <p:cNvSpPr txBox="1"/>
          <p:nvPr/>
        </p:nvSpPr>
        <p:spPr>
          <a:xfrm>
            <a:off x="199809" y="1442720"/>
            <a:ext cx="7374698" cy="468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Understand the Concept of Green Skills: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Grasp the importance of sustainable practices and environmental responsibility in modern industries.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Apply AI Technologies to Solve Real-World Problems: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Learn how artificial intelligence can be leveraged to address challenges related to the environment and sustainability.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Enhance Data Handling and Analysis Skills: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Gain hands-on experience in data pre-processing, visualization, and modeling using AI tools.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 and Evaluate Machine Learning Models: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Understand the process of model selection, training, evaluation, and optimization for impactful applications.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Collaborate in a Professional Learning Environment: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Engage in mentorship, group learning, and feedback cycles to simulate a professional work culture.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-6626" y="71282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T</a:t>
            </a:r>
            <a:r>
              <a:rPr lang="en-IN" sz="2800" b="1" dirty="0" err="1">
                <a:solidFill>
                  <a:srgbClr val="213163"/>
                </a:solidFill>
              </a:rPr>
              <a:t>ools</a:t>
            </a:r>
            <a:r>
              <a:rPr lang="en-IN" sz="28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3ACBB-ACA2-4B76-BF4D-79E47A3D97B2}"/>
              </a:ext>
            </a:extLst>
          </p:cNvPr>
          <p:cNvSpPr txBox="1"/>
          <p:nvPr/>
        </p:nvSpPr>
        <p:spPr>
          <a:xfrm>
            <a:off x="1059977" y="1354250"/>
            <a:ext cx="10372298" cy="5407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Programming Language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Python</a:t>
            </a:r>
            <a:r>
              <a:rPr lang="en-IN" dirty="0"/>
              <a:t> – for data </a:t>
            </a:r>
            <a:r>
              <a:rPr lang="en-IN" dirty="0" err="1"/>
              <a:t>preprocessing</a:t>
            </a:r>
            <a:r>
              <a:rPr lang="en-IN" dirty="0"/>
              <a:t>, model building, and automation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Development Environment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Jupyter</a:t>
            </a:r>
            <a:r>
              <a:rPr lang="en-IN" b="1" dirty="0"/>
              <a:t> Notebook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Data Processing &amp; Visualization Libraries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Pandas</a:t>
            </a:r>
            <a:r>
              <a:rPr lang="en-IN" dirty="0"/>
              <a:t> – for data manipulation and analysis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NumPy</a:t>
            </a:r>
            <a:r>
              <a:rPr lang="en-IN" dirty="0"/>
              <a:t> – for numerical operations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Matplotlib &amp; Seaborn</a:t>
            </a:r>
            <a:r>
              <a:rPr lang="en-IN" dirty="0"/>
              <a:t> – for data visualization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Machine Learning Libraries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Scikit-learn</a:t>
            </a:r>
            <a:r>
              <a:rPr lang="en-IN" dirty="0"/>
              <a:t> – for building and evaluating ML models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TensorFlow / </a:t>
            </a:r>
            <a:r>
              <a:rPr lang="en-IN" b="1" dirty="0" err="1"/>
              <a:t>Keras</a:t>
            </a:r>
            <a:r>
              <a:rPr lang="en-IN" b="1" dirty="0"/>
              <a:t> (if used)</a:t>
            </a:r>
            <a:r>
              <a:rPr lang="en-IN" dirty="0"/>
              <a:t> – for deep learning tasks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b="1" dirty="0" err="1"/>
              <a:t>XGBoost</a:t>
            </a:r>
            <a:r>
              <a:rPr lang="en-IN" b="1" dirty="0"/>
              <a:t> / </a:t>
            </a:r>
            <a:r>
              <a:rPr lang="en-IN" b="1" dirty="0" err="1"/>
              <a:t>LightGBM</a:t>
            </a:r>
            <a:r>
              <a:rPr lang="en-IN" dirty="0"/>
              <a:t> – for advanced model training (optional, based on your project)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Version Control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Git / GitHub</a:t>
            </a:r>
            <a:r>
              <a:rPr lang="en-IN" dirty="0"/>
              <a:t> – for version management and project collaboration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Presentation Tools</a:t>
            </a:r>
            <a:endParaRPr lang="en-IN" dirty="0"/>
          </a:p>
          <a:p>
            <a:pPr marL="742950" lvl="1" indent="-285750">
              <a:buFont typeface="+mj-lt"/>
              <a:buAutoNum type="arabicPeriod"/>
            </a:pPr>
            <a:r>
              <a:rPr lang="en-IN" b="1" dirty="0"/>
              <a:t>Microsoft PowerPoint / Google Slides</a:t>
            </a:r>
            <a:r>
              <a:rPr lang="en-IN" dirty="0"/>
              <a:t> – for project presentation and final showcase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3765" y="79629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Methodology </a:t>
            </a:r>
            <a:endParaRPr lang="en-IN" sz="2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7F504-224F-4399-AB54-7B15B91E4B0F}"/>
              </a:ext>
            </a:extLst>
          </p:cNvPr>
          <p:cNvSpPr txBox="1"/>
          <p:nvPr/>
        </p:nvSpPr>
        <p:spPr>
          <a:xfrm>
            <a:off x="425256" y="1313807"/>
            <a:ext cx="11341487" cy="583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followed a systematic approach to develop a machine learning model for classifying forest fire occurrences using AI: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Problem Definition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Identified the issue of increasing deforestation due to wildfires.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Set the objective to classify fire-prone areas using historical and environmental data to enable early alerts and mitigation.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Collection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Collected relevant datasets containing forest attributes (e.g., temperature, humidity, wind, rain, vegetation index, fire intensity,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Datasets were sourced from open repositories or provided datasets.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Data Preprocessing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Cleaned the dataset by handling missing values, removing noise, and encoding categorical variables.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Normalized feature values to improve model performance.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Exploratory Data Analysis (EDA)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Visualized feature relationships using heatmaps, scatter plots, and histograms.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Analyzed patterns between environmental factors and fire occurrences.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A2436F-41D1-46B9-BFA8-4E041ED9D487}"/>
              </a:ext>
            </a:extLst>
          </p:cNvPr>
          <p:cNvSpPr txBox="1"/>
          <p:nvPr/>
        </p:nvSpPr>
        <p:spPr>
          <a:xfrm>
            <a:off x="424068" y="755375"/>
            <a:ext cx="11608905" cy="6413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b="1" dirty="0"/>
              <a:t>Feature Selection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Identified the most influential features contributing to forest fire prediction using correlation analysis and feature importance metrics.</a:t>
            </a:r>
          </a:p>
          <a:p>
            <a:pPr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Model Building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Applied classification algorithms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Logistic Regression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Decision Tree / Random Forest</a:t>
            </a:r>
            <a:endParaRPr lang="en-US" dirty="0"/>
          </a:p>
          <a:p>
            <a:pPr marL="1143000" lvl="2" indent="-228600">
              <a:buFont typeface="+mj-lt"/>
              <a:buAutoNum type="arabicPeriod"/>
            </a:pPr>
            <a:r>
              <a:rPr lang="en-US" b="1" dirty="0"/>
              <a:t>Support Vector Machine (SVM)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Split the data into training and testing sets for model validation.</a:t>
            </a:r>
          </a:p>
          <a:p>
            <a:pPr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Model Evaluation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Evaluated performance using metrics like Accuracy, Precision, Recall, F1-Score, and Confusion Matrix.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Fine-tuned hyperparameters for better results.</a:t>
            </a:r>
          </a:p>
          <a:p>
            <a:pPr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Prototype Deployment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Created a simple user interface or interactive notebook for predicting fire classification based on user-input data.</a:t>
            </a:r>
          </a:p>
          <a:p>
            <a:pPr>
              <a:lnSpc>
                <a:spcPct val="150000"/>
              </a:lnSpc>
              <a:buFont typeface="+mj-lt"/>
              <a:buAutoNum type="arabicPeriod" startAt="5"/>
            </a:pPr>
            <a:r>
              <a:rPr lang="en-US" b="1" dirty="0"/>
              <a:t>Presentation and Documentation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Documented the entire methodology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Presented the project findings through a detailed PPT during mock and final evaluations.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7868" y="762865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5B93D3-6DA6-4915-927B-BD5C5C9C6D61}"/>
              </a:ext>
            </a:extLst>
          </p:cNvPr>
          <p:cNvSpPr txBox="1"/>
          <p:nvPr/>
        </p:nvSpPr>
        <p:spPr>
          <a:xfrm>
            <a:off x="506894" y="2014331"/>
            <a:ext cx="10416209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This project aims to build an AI-based classification model that can accurately identify and predict the occurrence of forest fires using environmental and geographical data.</a:t>
            </a:r>
            <a:r>
              <a:rPr lang="en-US" dirty="0"/>
              <a:t> The model will assist authorities and environmental agencies in taking proactive measures to protect forests and reduce ecological damage.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582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7869" y="762864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Solution: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8CA115-7335-4526-BD75-FF09AE5B32AA}"/>
              </a:ext>
            </a:extLst>
          </p:cNvPr>
          <p:cNvSpPr txBox="1"/>
          <p:nvPr/>
        </p:nvSpPr>
        <p:spPr>
          <a:xfrm>
            <a:off x="477078" y="1286084"/>
            <a:ext cx="11367053" cy="5838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address the issue of uncontrolled forest fires leading to deforestation, this project proposes an AI-based classification system that can: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Analyze Environmental Data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historical and real-time data such as temperature, humidity, wind speed, rainfall, and vegetation to assess fire risk.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Predict Fire-Prone Areas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Applies machine learning algorithms to classify areas as </a:t>
            </a:r>
            <a:r>
              <a:rPr lang="en-US" i="1" dirty="0"/>
              <a:t>fire-prone</a:t>
            </a:r>
            <a:r>
              <a:rPr lang="en-US" dirty="0"/>
              <a:t> or </a:t>
            </a:r>
            <a:r>
              <a:rPr lang="en-US" i="1" dirty="0"/>
              <a:t>not fire-prone</a:t>
            </a:r>
            <a:r>
              <a:rPr lang="en-US" dirty="0"/>
              <a:t> with high accuracy.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Enable Early Alerts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system can assist forest departments and environmental agencies in identifying high-risk zones in advance.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Support Decision-Making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insights to support quick, informed actions for fire prevention and forest resource management.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Build a Scalable and Cost-Effective Model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Offers a data-driven, automated, and scalable solution that can be implemented in various geographical regions with minimal manual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5348" y="77611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C7AEB-185F-47F5-9609-92F7916C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62" y="1652141"/>
            <a:ext cx="10536120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5348" y="776116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Screenshot of Output: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C14094-CA76-4F92-874F-CCD7FA143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6377"/>
            <a:ext cx="5963127" cy="4970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EBEF26-3B67-4F41-A56F-37CD57F74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75" y="1326862"/>
            <a:ext cx="5880652" cy="52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3016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59</TotalTime>
  <Words>856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10</cp:revision>
  <dcterms:created xsi:type="dcterms:W3CDTF">2024-12-31T09:40:01Z</dcterms:created>
  <dcterms:modified xsi:type="dcterms:W3CDTF">2025-07-28T14:00:38Z</dcterms:modified>
</cp:coreProperties>
</file>