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10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1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BA29-7E9E-4485-A141-EB19998DA455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E193-4A49-4A06-A3E9-D1ABD240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Backend &amp; 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WEB APPS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6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861" y="402388"/>
            <a:ext cx="4487100" cy="50370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Backend 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bs-Latn-BA" dirty="0"/>
              <a:t>PHP  ( Laravel – MVC, čest možda zbog wordpressa, jednostavna sintaksa, migracije baza podataka, jednostavna i sigurna autentikacija)</a:t>
            </a:r>
          </a:p>
          <a:p>
            <a:pPr>
              <a:buFontTx/>
              <a:buChar char="-"/>
            </a:pPr>
            <a:r>
              <a:rPr lang="bs-Latn-BA" dirty="0"/>
              <a:t>Ruby  ( Ruby on Rails – MVC, brz i lagan razvoj, open-source biblioteke)</a:t>
            </a:r>
          </a:p>
          <a:p>
            <a:pPr>
              <a:buFontTx/>
              <a:buChar char="-"/>
            </a:pPr>
            <a:r>
              <a:rPr lang="bs-Latn-BA" dirty="0"/>
              <a:t>C#  ( .NET MVC, prilagodljiv)</a:t>
            </a:r>
          </a:p>
          <a:p>
            <a:pPr>
              <a:buFontTx/>
              <a:buChar char="-"/>
            </a:pPr>
            <a:r>
              <a:rPr lang="bs-Latn-BA" dirty="0"/>
              <a:t>Python  ( Django – MTV ali dovoljno za MVC, brz, siguran)</a:t>
            </a:r>
          </a:p>
          <a:p>
            <a:pPr>
              <a:buFontTx/>
              <a:buChar char="-"/>
            </a:pPr>
            <a:r>
              <a:rPr lang="bs-Latn-BA" dirty="0"/>
              <a:t>Node.js  ( Express - JavaScript)</a:t>
            </a:r>
          </a:p>
          <a:p>
            <a:pPr>
              <a:buFontTx/>
              <a:buChar char="-"/>
            </a:pPr>
            <a:r>
              <a:rPr lang="bs-Latn-BA" dirty="0"/>
              <a:t>Java  ( Spring boot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1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321" y="435639"/>
            <a:ext cx="2184179" cy="50370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227812"/>
            <a:ext cx="9905999" cy="3092334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/>
              <a:t>Zadužen za stvaranje vizuelnih elemenata softvera</a:t>
            </a:r>
          </a:p>
          <a:p>
            <a:pPr>
              <a:buFontTx/>
              <a:buChar char="-"/>
            </a:pPr>
            <a:r>
              <a:rPr lang="bs-Latn-BA" dirty="0"/>
              <a:t>Pretvaranje zamišljenog u čisti HTML, CSS i JavaScript</a:t>
            </a:r>
          </a:p>
          <a:p>
            <a:pPr>
              <a:buFontTx/>
              <a:buChar char="-"/>
            </a:pPr>
            <a:r>
              <a:rPr lang="bs-Latn-BA" dirty="0"/>
              <a:t>Isti na svim uređajima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0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321" y="435639"/>
            <a:ext cx="2184179" cy="50370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227812"/>
            <a:ext cx="9905999" cy="3092334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/>
              <a:t>SPA – Single Page Application : Zahtjevan SEO, Odvojen od bekenda</a:t>
            </a:r>
          </a:p>
          <a:p>
            <a:pPr>
              <a:buFontTx/>
              <a:buChar char="-"/>
            </a:pPr>
            <a:r>
              <a:rPr lang="bs-Latn-BA" dirty="0"/>
              <a:t>JavaScript obavezan </a:t>
            </a:r>
          </a:p>
          <a:p>
            <a:pPr>
              <a:buFontTx/>
              <a:buChar char="-"/>
            </a:pPr>
            <a:r>
              <a:rPr lang="bs-Latn-BA" dirty="0"/>
              <a:t>Component based Architecture</a:t>
            </a:r>
          </a:p>
          <a:p>
            <a:pPr>
              <a:buFontTx/>
              <a:buChar char="-"/>
            </a:pPr>
            <a:r>
              <a:rPr lang="bs-Latn-BA" dirty="0"/>
              <a:t>Podrška od strane modernijih web preglednika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321" y="435639"/>
            <a:ext cx="2184179" cy="50370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227812"/>
            <a:ext cx="9905999" cy="3092334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/>
              <a:t>Angular2+ – framework (ugrađen ruter, http...)</a:t>
            </a:r>
          </a:p>
          <a:p>
            <a:pPr>
              <a:buFontTx/>
              <a:buChar char="-"/>
            </a:pPr>
            <a:r>
              <a:rPr lang="bs-Latn-BA" dirty="0"/>
              <a:t>React – library (druge biblioteke za ruter, http...)</a:t>
            </a:r>
          </a:p>
          <a:p>
            <a:pPr>
              <a:buFontTx/>
              <a:buChar char="-"/>
            </a:pPr>
            <a:r>
              <a:rPr lang="bs-Latn-BA" dirty="0"/>
              <a:t>Vue –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9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790" y="543703"/>
            <a:ext cx="2225242" cy="520326"/>
          </a:xfrm>
        </p:spPr>
        <p:txBody>
          <a:bodyPr>
            <a:normAutofit fontScale="90000"/>
          </a:bodyPr>
          <a:lstStyle/>
          <a:p>
            <a:r>
              <a:rPr lang="bs-Latn-BA" dirty="0"/>
              <a:t>Full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742410"/>
            <a:ext cx="9905999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/>
              <a:t>Poznavanje i fronta i beka</a:t>
            </a:r>
          </a:p>
          <a:p>
            <a:pPr>
              <a:buFontTx/>
              <a:buChar char="-"/>
            </a:pPr>
            <a:r>
              <a:rPr lang="bs-Latn-BA" dirty="0"/>
              <a:t>Samostalni freelancer-i</a:t>
            </a:r>
          </a:p>
          <a:p>
            <a:pPr>
              <a:buFontTx/>
              <a:buChar char="-"/>
            </a:pPr>
            <a:r>
              <a:rPr lang="bs-Latn-BA" dirty="0"/>
              <a:t>Popularni stakovi : LAMP, LEMP, MEAN, Firebase, Django, Ruby on Rails</a:t>
            </a:r>
          </a:p>
          <a:p>
            <a:pPr>
              <a:buFontTx/>
              <a:buChar char="-"/>
            </a:pPr>
            <a:r>
              <a:rPr lang="bs-Latn-BA" dirty="0"/>
              <a:t>CMS – Content Management System</a:t>
            </a:r>
          </a:p>
          <a:p>
            <a:pPr>
              <a:buFontTx/>
              <a:buChar char="-"/>
            </a:pPr>
            <a:r>
              <a:rPr lang="bs-Latn-BA" dirty="0"/>
              <a:t>WordPress, Joomla, Drupal, Shopify ...</a:t>
            </a:r>
          </a:p>
          <a:p>
            <a:pPr>
              <a:buFontTx/>
              <a:buChar char="-"/>
            </a:pPr>
            <a:r>
              <a:rPr lang="bs-Latn-BA" dirty="0"/>
              <a:t>Weppalyzer</a:t>
            </a:r>
          </a:p>
          <a:p>
            <a:pPr>
              <a:buFontTx/>
              <a:buChar char="-"/>
            </a:pPr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161" y="518766"/>
            <a:ext cx="7096500" cy="620078"/>
          </a:xfrm>
        </p:spPr>
        <p:txBody>
          <a:bodyPr/>
          <a:lstStyle/>
          <a:p>
            <a:r>
              <a:rPr lang="bs-Latn-BA" dirty="0"/>
              <a:t>User interface /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s-Latn-BA" dirty="0"/>
              <a:t>Zajedno stvaraju cjelinu</a:t>
            </a:r>
          </a:p>
          <a:p>
            <a:pPr>
              <a:buFontTx/>
              <a:buChar char="-"/>
            </a:pPr>
            <a:r>
              <a:rPr lang="bs-Latn-BA" dirty="0"/>
              <a:t>Razdvojeni vrlo različite prirode</a:t>
            </a:r>
          </a:p>
          <a:p>
            <a:pPr>
              <a:buFontTx/>
              <a:buChar char="-"/>
            </a:pPr>
            <a:r>
              <a:rPr lang="bs-Latn-BA" dirty="0"/>
              <a:t>UX je više analitičke prirode, podrazumijeva ponašanja, stavove i emocije koje korisnik doživljava tokom upotrebe određenog proizvoda</a:t>
            </a:r>
          </a:p>
          <a:p>
            <a:pPr>
              <a:buFontTx/>
              <a:buChar char="-"/>
            </a:pPr>
            <a:r>
              <a:rPr lang="bs-Latn-BA" dirty="0"/>
              <a:t>Ui vizuelne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28B-3F8B-45E0-8D12-EDCC5814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0" y="472337"/>
            <a:ext cx="7013542" cy="594462"/>
          </a:xfrm>
        </p:spPr>
        <p:txBody>
          <a:bodyPr/>
          <a:lstStyle/>
          <a:p>
            <a:r>
              <a:rPr lang="bs-Latn-BA" dirty="0"/>
              <a:t>Primjer lošeg intefrace dizajna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C5D845-319C-4A1E-914A-952DEB0E0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04" y="1672823"/>
            <a:ext cx="8424153" cy="4395734"/>
          </a:xfrm>
        </p:spPr>
      </p:pic>
    </p:spTree>
    <p:extLst>
      <p:ext uri="{BB962C8B-B14F-4D97-AF65-F5344CB8AC3E}">
        <p14:creationId xmlns:p14="http://schemas.microsoft.com/office/powerpoint/2010/main" val="303287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F0BD-C998-4BEA-AEE9-3E6E84C5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32" y="547181"/>
            <a:ext cx="6796357" cy="519618"/>
          </a:xfrm>
        </p:spPr>
        <p:txBody>
          <a:bodyPr>
            <a:normAutofit fontScale="90000"/>
          </a:bodyPr>
          <a:lstStyle/>
          <a:p>
            <a:r>
              <a:rPr lang="bs-Latn-BA" dirty="0"/>
              <a:t>Primjer dobrog interface dizajna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2CD3B-52D0-474E-8784-6A8AB026E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0" y="1564826"/>
            <a:ext cx="9474741" cy="4814720"/>
          </a:xfrm>
        </p:spPr>
      </p:pic>
    </p:spTree>
    <p:extLst>
      <p:ext uri="{BB962C8B-B14F-4D97-AF65-F5344CB8AC3E}">
        <p14:creationId xmlns:p14="http://schemas.microsoft.com/office/powerpoint/2010/main" val="161466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9E05-07DF-40EC-9FFD-71FDBD6A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811" y="560152"/>
            <a:ext cx="2837200" cy="626622"/>
          </a:xfrm>
        </p:spPr>
        <p:txBody>
          <a:bodyPr/>
          <a:lstStyle/>
          <a:p>
            <a:r>
              <a:rPr lang="bs-Latn-BA" dirty="0"/>
              <a:t>Kako početi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DC8A-1EAE-4DC0-AEEE-CA7B3C34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s-Latn-BA" dirty="0"/>
              <a:t>Poznavanje barem jednog programskog jezika koji podržava koncepte objektno orjentisanog programiranja (C/C++, C#, Java, PHP, Python ...)</a:t>
            </a:r>
          </a:p>
          <a:p>
            <a:pPr>
              <a:buFontTx/>
              <a:buChar char="-"/>
            </a:pPr>
            <a:r>
              <a:rPr lang="bs-Latn-BA" dirty="0"/>
              <a:t>Odabir okvira</a:t>
            </a:r>
          </a:p>
          <a:p>
            <a:pPr>
              <a:buFontTx/>
              <a:buChar char="-"/>
            </a:pPr>
            <a:r>
              <a:rPr lang="bs-Latn-BA" dirty="0"/>
              <a:t>StackOverflow developerov najveći prijatelj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982" y="385762"/>
            <a:ext cx="4230974" cy="38732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Backend &amp;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70" y="1285211"/>
            <a:ext cx="9905999" cy="4824644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/>
              <a:t>Client - server model</a:t>
            </a:r>
          </a:p>
          <a:p>
            <a:pPr>
              <a:buFontTx/>
              <a:buChar char="-"/>
            </a:pPr>
            <a:r>
              <a:rPr lang="bs-Latn-BA" dirty="0"/>
              <a:t>Web server</a:t>
            </a:r>
          </a:p>
          <a:p>
            <a:pPr>
              <a:buFontTx/>
              <a:buChar char="-"/>
            </a:pPr>
            <a:r>
              <a:rPr lang="bs-Latn-BA" dirty="0"/>
              <a:t>Software Frameworks</a:t>
            </a:r>
          </a:p>
          <a:p>
            <a:pPr>
              <a:buFontTx/>
              <a:buChar char="-"/>
            </a:pPr>
            <a:r>
              <a:rPr lang="bs-Latn-BA" dirty="0"/>
              <a:t>Backend</a:t>
            </a:r>
          </a:p>
          <a:p>
            <a:pPr>
              <a:buFontTx/>
              <a:buChar char="-"/>
            </a:pPr>
            <a:r>
              <a:rPr lang="bs-Latn-BA" dirty="0"/>
              <a:t>Frontend</a:t>
            </a:r>
          </a:p>
          <a:p>
            <a:pPr>
              <a:buFontTx/>
              <a:buChar char="-"/>
            </a:pPr>
            <a:r>
              <a:rPr lang="bs-Latn-BA" dirty="0"/>
              <a:t>Full stack</a:t>
            </a:r>
          </a:p>
          <a:p>
            <a:pPr>
              <a:buFontTx/>
              <a:buChar char="-"/>
            </a:pPr>
            <a:r>
              <a:rPr lang="bs-Latn-BA" dirty="0"/>
              <a:t>UI/UX</a:t>
            </a:r>
          </a:p>
          <a:p>
            <a:pPr>
              <a:buFontTx/>
              <a:buChar char="-"/>
            </a:pPr>
            <a:r>
              <a:rPr lang="bs-Latn-BA" dirty="0"/>
              <a:t>Kako početi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21" y="1384965"/>
            <a:ext cx="6106399" cy="3541712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65412" y="485514"/>
            <a:ext cx="4408618" cy="38732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Client – server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4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037" y="435638"/>
            <a:ext cx="2424747" cy="495387"/>
          </a:xfrm>
        </p:spPr>
        <p:txBody>
          <a:bodyPr>
            <a:normAutofit fontScale="90000"/>
          </a:bodyPr>
          <a:lstStyle/>
          <a:p>
            <a:r>
              <a:rPr lang="bs-Latn-BA" dirty="0"/>
              <a:t>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87" y="931025"/>
            <a:ext cx="1247257" cy="103314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8285" y="1964170"/>
            <a:ext cx="9905999" cy="318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bs-Latn-BA" dirty="0"/>
              <a:t>Računar na kojem se nalaze web stranice</a:t>
            </a:r>
          </a:p>
          <a:p>
            <a:pPr>
              <a:buFontTx/>
              <a:buChar char="-"/>
            </a:pPr>
            <a:r>
              <a:rPr lang="bs-Latn-BA" dirty="0"/>
              <a:t>Pristup određen brojem porta</a:t>
            </a:r>
          </a:p>
          <a:p>
            <a:pPr>
              <a:buFontTx/>
              <a:buChar char="-"/>
            </a:pPr>
            <a:r>
              <a:rPr lang="bs-Latn-BA" dirty="0"/>
              <a:t>HTTP 80, HTTPS 443</a:t>
            </a:r>
          </a:p>
          <a:p>
            <a:pPr>
              <a:buFontTx/>
              <a:buChar char="-"/>
            </a:pPr>
            <a:r>
              <a:rPr lang="bs-Latn-BA" dirty="0"/>
              <a:t>IP adrese</a:t>
            </a:r>
          </a:p>
          <a:p>
            <a:pPr>
              <a:buFontTx/>
              <a:buChar char="-"/>
            </a:pPr>
            <a:r>
              <a:rPr lang="bs-Latn-BA" dirty="0"/>
              <a:t>Apache, nginx, IIS</a:t>
            </a:r>
          </a:p>
        </p:txBody>
      </p:sp>
    </p:spTree>
    <p:extLst>
      <p:ext uri="{BB962C8B-B14F-4D97-AF65-F5344CB8AC3E}">
        <p14:creationId xmlns:p14="http://schemas.microsoft.com/office/powerpoint/2010/main" val="19053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557" y="410699"/>
            <a:ext cx="5533707" cy="611766"/>
          </a:xfrm>
        </p:spPr>
        <p:txBody>
          <a:bodyPr/>
          <a:lstStyle/>
          <a:p>
            <a:r>
              <a:rPr lang="bs-Latn-BA" dirty="0"/>
              <a:t>Frameworks ili okvirovi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1995055"/>
            <a:ext cx="9905999" cy="3823854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/>
              <a:t>Softverski okvir je vid apstrakcije u kojoj se određene funkcionalnosti softvera selektivno mijenjaju dodavanjem koda napisanog od strane korisnika</a:t>
            </a:r>
          </a:p>
          <a:p>
            <a:pPr>
              <a:buFontTx/>
              <a:buChar char="-"/>
            </a:pPr>
            <a:r>
              <a:rPr lang="bs-Latn-BA" dirty="0"/>
              <a:t>Na našem - demo</a:t>
            </a:r>
          </a:p>
          <a:p>
            <a:pPr>
              <a:buFontTx/>
              <a:buChar char="-"/>
            </a:pPr>
            <a:r>
              <a:rPr lang="bs-Latn-BA" dirty="0"/>
              <a:t>Dobro dokumentovani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8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666" y="419013"/>
            <a:ext cx="2125489" cy="628391"/>
          </a:xfrm>
        </p:spPr>
        <p:txBody>
          <a:bodyPr/>
          <a:lstStyle/>
          <a:p>
            <a:r>
              <a:rPr lang="bs-Latn-BA" dirty="0"/>
              <a:t>Backend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10" y="2000106"/>
            <a:ext cx="6106399" cy="3541712"/>
          </a:xfrm>
        </p:spPr>
      </p:pic>
    </p:spTree>
    <p:extLst>
      <p:ext uri="{BB962C8B-B14F-4D97-AF65-F5344CB8AC3E}">
        <p14:creationId xmlns:p14="http://schemas.microsoft.com/office/powerpoint/2010/main" val="3537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666" y="419013"/>
            <a:ext cx="2125489" cy="628391"/>
          </a:xfrm>
        </p:spPr>
        <p:txBody>
          <a:bodyPr/>
          <a:lstStyle/>
          <a:p>
            <a:r>
              <a:rPr lang="bs-Latn-BA" dirty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s-Latn-BA" dirty="0"/>
              <a:t>Bilo kakav razvoj koji ne uključuje stvaranje koda koji proizvodi korisnički interfejs</a:t>
            </a:r>
          </a:p>
          <a:p>
            <a:pPr>
              <a:buFontTx/>
              <a:buChar char="-"/>
            </a:pPr>
            <a:r>
              <a:rPr lang="bs-Latn-BA" dirty="0"/>
              <a:t>Organizacija logike sistema</a:t>
            </a:r>
          </a:p>
          <a:p>
            <a:pPr>
              <a:buFontTx/>
              <a:buChar char="-"/>
            </a:pPr>
            <a:r>
              <a:rPr lang="bs-Latn-BA" dirty="0"/>
              <a:t>Web razvoj, API, biblioteke</a:t>
            </a:r>
          </a:p>
        </p:txBody>
      </p:sp>
    </p:spTree>
    <p:extLst>
      <p:ext uri="{BB962C8B-B14F-4D97-AF65-F5344CB8AC3E}">
        <p14:creationId xmlns:p14="http://schemas.microsoft.com/office/powerpoint/2010/main" val="267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666" y="419013"/>
            <a:ext cx="2125489" cy="628391"/>
          </a:xfrm>
        </p:spPr>
        <p:txBody>
          <a:bodyPr/>
          <a:lstStyle/>
          <a:p>
            <a:r>
              <a:rPr lang="bs-Latn-BA" dirty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s-Latn-BA" dirty="0"/>
              <a:t>MPA- Multi Page Application : SEO jednostavan, front i back zajedno</a:t>
            </a:r>
          </a:p>
          <a:p>
            <a:pPr>
              <a:buFontTx/>
              <a:buChar char="-"/>
            </a:pPr>
            <a:r>
              <a:rPr lang="bs-Latn-BA" dirty="0"/>
              <a:t>Sinhroni i asinhroni pozivi</a:t>
            </a:r>
          </a:p>
          <a:p>
            <a:pPr>
              <a:buFontTx/>
              <a:buChar char="-"/>
            </a:pPr>
            <a:r>
              <a:rPr lang="bs-Latn-BA" dirty="0"/>
              <a:t>Ajax</a:t>
            </a:r>
          </a:p>
          <a:p>
            <a:pPr>
              <a:buFontTx/>
              <a:buChar char="-"/>
            </a:pPr>
            <a:r>
              <a:rPr lang="bs-Latn-BA" dirty="0"/>
              <a:t>Podrška od strane starijih web preglednika</a:t>
            </a:r>
          </a:p>
          <a:p>
            <a:pPr>
              <a:buFontTx/>
              <a:buChar char="-"/>
            </a:pPr>
            <a:r>
              <a:rPr lang="bs-Latn-BA" dirty="0"/>
              <a:t>MVC arhitektura</a:t>
            </a:r>
          </a:p>
          <a:p>
            <a:pPr>
              <a:buFontTx/>
              <a:buChar char="-"/>
            </a:pPr>
            <a:r>
              <a:rPr lang="bs-Latn-BA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1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666" y="419013"/>
            <a:ext cx="2125489" cy="628391"/>
          </a:xfrm>
        </p:spPr>
        <p:txBody>
          <a:bodyPr/>
          <a:lstStyle/>
          <a:p>
            <a:r>
              <a:rPr lang="bs-Latn-BA" dirty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s-Latn-BA" dirty="0"/>
              <a:t>Važna vještina potrebna backend developerima je povezana sa Sql i bazama podataka</a:t>
            </a:r>
          </a:p>
          <a:p>
            <a:pPr>
              <a:buFontTx/>
              <a:buChar char="-"/>
            </a:pPr>
            <a:r>
              <a:rPr lang="bs-Latn-BA" dirty="0"/>
              <a:t>Sql (MS-SQL, Oracle, Postgres ...) vs NoSql (MongoDB, Redis ...)</a:t>
            </a:r>
          </a:p>
          <a:p>
            <a:pPr>
              <a:buFontTx/>
              <a:buChar char="-"/>
            </a:pPr>
            <a:r>
              <a:rPr lang="bs-Latn-BA" dirty="0"/>
              <a:t>ORM-ovi (Entity framework, dapper)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7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472</TotalTime>
  <Words>426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Backend &amp; frontend</vt:lpstr>
      <vt:lpstr>Backend &amp; frontend</vt:lpstr>
      <vt:lpstr>Client – server model</vt:lpstr>
      <vt:lpstr>Web server</vt:lpstr>
      <vt:lpstr>Frameworks ili okvirovi</vt:lpstr>
      <vt:lpstr>Backend</vt:lpstr>
      <vt:lpstr>Backend</vt:lpstr>
      <vt:lpstr>Backend</vt:lpstr>
      <vt:lpstr>Backend</vt:lpstr>
      <vt:lpstr>Backend tehnologije</vt:lpstr>
      <vt:lpstr>Frontend</vt:lpstr>
      <vt:lpstr>Frontend</vt:lpstr>
      <vt:lpstr>Frontend</vt:lpstr>
      <vt:lpstr>Full stack</vt:lpstr>
      <vt:lpstr>User interface / User Experience</vt:lpstr>
      <vt:lpstr>Primjer lošeg intefrace dizajna</vt:lpstr>
      <vt:lpstr>Primjer dobrog interface dizajna</vt:lpstr>
      <vt:lpstr>Kako početi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&amp; frontend</dc:title>
  <dc:creator>PC</dc:creator>
  <cp:lastModifiedBy>Rijad Džanko</cp:lastModifiedBy>
  <cp:revision>27</cp:revision>
  <dcterms:created xsi:type="dcterms:W3CDTF">2020-02-26T11:10:49Z</dcterms:created>
  <dcterms:modified xsi:type="dcterms:W3CDTF">2020-02-27T16:09:24Z</dcterms:modified>
</cp:coreProperties>
</file>