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5"/>
    <a:srgbClr val="A20000"/>
    <a:srgbClr val="00204F"/>
    <a:srgbClr val="2C4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7137-0612-4671-B273-320E413A269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A98C-E4F9-4205-8C9B-B66E3E3E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FA98C-E4F9-4205-8C9B-B66E3E3EC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FA98C-E4F9-4205-8C9B-B66E3E3EC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FA98C-E4F9-4205-8C9B-B66E3E3EC8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7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FA98C-E4F9-4205-8C9B-B66E3E3EC8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FA98C-E4F9-4205-8C9B-B66E3E3EC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FA98C-E4F9-4205-8C9B-B66E3E3EC8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FA98C-E4F9-4205-8C9B-B66E3E3EC8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58BA-155E-E710-7F20-30F0E16A3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35E9F-15F5-6842-7B6C-30E5108D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1C0A-509F-84AA-CE56-94430A6A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8ADD-DBAE-BDD9-580F-29B58DD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0E5E-898B-63A4-C3ED-03EA18D7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49A-EA93-4C81-20EC-FD91475D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255C-583B-2C01-1E6B-4C381C8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E77D-B661-C44E-3134-80FF68D1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5E66-789A-0DBE-A651-E7572D2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779F-4830-5F90-C2F7-6D10B56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31010-D81F-69D2-9E78-D5630CEE2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DE070-227E-320A-9465-F578E4C17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8D36-6B5C-7CD5-CAE7-0A71DCD8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6878B-EA78-396D-EC15-AC191073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CAE7-DA42-CFB1-557D-14F686FD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E63D-758A-780B-A5AB-807C271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CB4F-AAA4-64FC-4D96-5B1A7AB1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069C-FE88-7D86-B914-AD10BAEB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F491-3770-7048-30C7-3EB30A8B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001A-9875-DC26-F56F-1BF67255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5D52-7FAB-3800-FE0B-DFC00DA9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88AE-6771-8371-E00F-B4E1A422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7E15-1F51-2F84-F34F-E17F3EED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BE06-ADC8-8418-4FC2-7EDACA86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3F0A-611C-6916-A93E-BF48BDD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62A-85E2-4E6C-3A8B-2F7D5F49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9A64-DB3C-C53F-D374-B7DE68EB6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386AC-56C3-6D74-1E0D-64D5F9DD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28F3F-2B18-F037-3778-A7406C33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955EA-FF55-667C-E9C7-DF71274A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B8719-06D0-7A49-CF18-6D2A4326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57A0-1B7B-4C75-753C-855DD336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9365-9E3C-5105-0730-A9ABDFD26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B781B-90DA-4B0C-7063-0F91D2F38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DE5C3-A604-DA23-C8D2-9A58A5A4A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8B026-06D8-B70D-D504-8BD5A0874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A3666-9EB9-B7A3-40FA-8DBBB06C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29C6B-CFFA-3335-B244-29D1D3BF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D6742-AB02-6D00-FEB1-E1502272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9B26-7EDF-0692-EBCA-06E44565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5A3A2-8E32-BA3A-351C-4B9C38BD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C4AFE-8C9E-9926-F229-93C777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A7DBA-C0F3-AD59-9729-186051F2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A5C97-E1E9-0642-11C5-100F53E8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4A53A-D108-7942-76AF-25B464FC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10905-C936-D1F1-639B-C168E893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E4C4-5BA6-A99C-C5A4-589C9FEC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1D37-1E89-6DA2-971F-9DABFA4D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2303-B553-DD2E-E242-4458DF327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52912-C861-10DD-C603-758AD93F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A029-87D2-91C3-FE6E-BEDFDD6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43329-5D87-5F0D-95C6-D8275099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C41B-EAE6-8E66-90C7-AAA6E1AB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AB4BC-06AF-3F66-21A6-F1B8460CA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5FD85-72BF-FF7F-50AF-9E8756234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9217-79FB-A8F0-47F0-1E52D93C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8F86-725D-AA5C-09F4-7273CF8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8BF1-D121-1E06-D595-548C86B1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9795A-16F7-C5B8-6CD3-5F91BB27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1179-0EFA-93AD-BDE9-4734CD8A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DFDE-A58C-53F4-2D29-637C10881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85AC-71B9-4221-8FFB-4968FE73E6A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A109-D9B0-2D47-50E2-B4F99C864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5D01-1E20-A817-FCC9-F905096E2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34B8-6E5D-44A8-8633-78C07E3E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5F34F5-E3DF-D43E-6CAF-4A1CA44B1F4E}"/>
              </a:ext>
            </a:extLst>
          </p:cNvPr>
          <p:cNvSpPr/>
          <p:nvPr/>
        </p:nvSpPr>
        <p:spPr>
          <a:xfrm>
            <a:off x="-48986" y="-304800"/>
            <a:ext cx="12289971" cy="2231571"/>
          </a:xfrm>
          <a:prstGeom prst="rect">
            <a:avLst/>
          </a:prstGeom>
          <a:gradFill>
            <a:gsLst>
              <a:gs pos="57000">
                <a:srgbClr val="00204F"/>
              </a:gs>
              <a:gs pos="7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9A329-0193-4E75-952C-29F9DEDE1E46}"/>
              </a:ext>
            </a:extLst>
          </p:cNvPr>
          <p:cNvSpPr/>
          <p:nvPr/>
        </p:nvSpPr>
        <p:spPr>
          <a:xfrm>
            <a:off x="-163286" y="228600"/>
            <a:ext cx="12453257" cy="2492829"/>
          </a:xfrm>
          <a:prstGeom prst="rect">
            <a:avLst/>
          </a:prstGeom>
          <a:gradFill flip="none" rotWithShape="1">
            <a:gsLst>
              <a:gs pos="57000">
                <a:srgbClr val="00204F"/>
              </a:gs>
              <a:gs pos="7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12700" dir="16200000" rotWithShape="0">
              <a:schemeClr val="bg2">
                <a:lumMod val="90000"/>
                <a:alpha val="4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B8122-FA7B-9129-F595-109995301817}"/>
              </a:ext>
            </a:extLst>
          </p:cNvPr>
          <p:cNvSpPr/>
          <p:nvPr/>
        </p:nvSpPr>
        <p:spPr>
          <a:xfrm>
            <a:off x="-48986" y="6574971"/>
            <a:ext cx="12289971" cy="283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5F34F5-E3DF-D43E-6CAF-4A1CA44B1F4E}"/>
              </a:ext>
            </a:extLst>
          </p:cNvPr>
          <p:cNvSpPr/>
          <p:nvPr/>
        </p:nvSpPr>
        <p:spPr>
          <a:xfrm>
            <a:off x="-48986" y="-304800"/>
            <a:ext cx="12289971" cy="2231571"/>
          </a:xfrm>
          <a:prstGeom prst="rect">
            <a:avLst/>
          </a:prstGeom>
          <a:gradFill>
            <a:gsLst>
              <a:gs pos="81000">
                <a:srgbClr val="00204F"/>
              </a:gs>
              <a:gs pos="2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9A329-0193-4E75-952C-29F9DEDE1E46}"/>
              </a:ext>
            </a:extLst>
          </p:cNvPr>
          <p:cNvSpPr/>
          <p:nvPr/>
        </p:nvSpPr>
        <p:spPr>
          <a:xfrm>
            <a:off x="-163286" y="228600"/>
            <a:ext cx="12453257" cy="2492829"/>
          </a:xfrm>
          <a:prstGeom prst="rect">
            <a:avLst/>
          </a:prstGeom>
          <a:gradFill flip="none" rotWithShape="1">
            <a:gsLst>
              <a:gs pos="99000">
                <a:srgbClr val="00204F"/>
              </a:gs>
              <a:gs pos="500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dist="12700" dir="16200000" rotWithShape="0">
              <a:schemeClr val="bg2">
                <a:lumMod val="90000"/>
                <a:alpha val="4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B8122-FA7B-9129-F595-109995301817}"/>
              </a:ext>
            </a:extLst>
          </p:cNvPr>
          <p:cNvSpPr/>
          <p:nvPr/>
        </p:nvSpPr>
        <p:spPr>
          <a:xfrm>
            <a:off x="-48986" y="6574971"/>
            <a:ext cx="12289971" cy="283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7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5F34F5-E3DF-D43E-6CAF-4A1CA44B1F4E}"/>
              </a:ext>
            </a:extLst>
          </p:cNvPr>
          <p:cNvSpPr/>
          <p:nvPr/>
        </p:nvSpPr>
        <p:spPr>
          <a:xfrm>
            <a:off x="-48986" y="-304800"/>
            <a:ext cx="12289971" cy="2231571"/>
          </a:xfrm>
          <a:prstGeom prst="rect">
            <a:avLst/>
          </a:prstGeom>
          <a:gradFill>
            <a:gsLst>
              <a:gs pos="81000">
                <a:srgbClr val="00204F"/>
              </a:gs>
              <a:gs pos="2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9A329-0193-4E75-952C-29F9DEDE1E46}"/>
              </a:ext>
            </a:extLst>
          </p:cNvPr>
          <p:cNvSpPr/>
          <p:nvPr/>
        </p:nvSpPr>
        <p:spPr>
          <a:xfrm>
            <a:off x="-163286" y="228600"/>
            <a:ext cx="12453257" cy="2492829"/>
          </a:xfrm>
          <a:prstGeom prst="rect">
            <a:avLst/>
          </a:prstGeom>
          <a:gradFill flip="none" rotWithShape="1">
            <a:gsLst>
              <a:gs pos="99000">
                <a:srgbClr val="00204F"/>
              </a:gs>
              <a:gs pos="500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dist="12700" dir="16200000" rotWithShape="0">
              <a:schemeClr val="bg2">
                <a:lumMod val="90000"/>
                <a:alpha val="4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B8122-FA7B-9129-F595-109995301817}"/>
              </a:ext>
            </a:extLst>
          </p:cNvPr>
          <p:cNvSpPr/>
          <p:nvPr/>
        </p:nvSpPr>
        <p:spPr>
          <a:xfrm>
            <a:off x="-48986" y="6574971"/>
            <a:ext cx="12289971" cy="283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92C020-D966-AEE1-5BCB-7F84C79EE56B}"/>
              </a:ext>
            </a:extLst>
          </p:cNvPr>
          <p:cNvSpPr/>
          <p:nvPr/>
        </p:nvSpPr>
        <p:spPr>
          <a:xfrm>
            <a:off x="4679485" y="2851789"/>
            <a:ext cx="7369623" cy="3592821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rgbClr val="002465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3304C6-BE29-DC68-FFA6-BEE8F00CC713}"/>
              </a:ext>
            </a:extLst>
          </p:cNvPr>
          <p:cNvSpPr/>
          <p:nvPr/>
        </p:nvSpPr>
        <p:spPr>
          <a:xfrm>
            <a:off x="142892" y="2851789"/>
            <a:ext cx="4382809" cy="3592821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rgbClr val="002465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5F34F5-E3DF-D43E-6CAF-4A1CA44B1F4E}"/>
              </a:ext>
            </a:extLst>
          </p:cNvPr>
          <p:cNvSpPr/>
          <p:nvPr/>
        </p:nvSpPr>
        <p:spPr>
          <a:xfrm>
            <a:off x="-48986" y="-304800"/>
            <a:ext cx="12289971" cy="2231571"/>
          </a:xfrm>
          <a:prstGeom prst="rect">
            <a:avLst/>
          </a:prstGeom>
          <a:gradFill>
            <a:gsLst>
              <a:gs pos="81000">
                <a:srgbClr val="00204F"/>
              </a:gs>
              <a:gs pos="2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9A329-0193-4E75-952C-29F9DEDE1E46}"/>
              </a:ext>
            </a:extLst>
          </p:cNvPr>
          <p:cNvSpPr/>
          <p:nvPr/>
        </p:nvSpPr>
        <p:spPr>
          <a:xfrm>
            <a:off x="-163286" y="228600"/>
            <a:ext cx="12453257" cy="2492829"/>
          </a:xfrm>
          <a:prstGeom prst="rect">
            <a:avLst/>
          </a:prstGeom>
          <a:gradFill flip="none" rotWithShape="1">
            <a:gsLst>
              <a:gs pos="91000">
                <a:srgbClr val="00204F"/>
              </a:gs>
              <a:gs pos="5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12700" dir="16200000" rotWithShape="0">
              <a:schemeClr val="bg2">
                <a:lumMod val="90000"/>
                <a:alpha val="4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B8122-FA7B-9129-F595-109995301817}"/>
              </a:ext>
            </a:extLst>
          </p:cNvPr>
          <p:cNvSpPr/>
          <p:nvPr/>
        </p:nvSpPr>
        <p:spPr>
          <a:xfrm>
            <a:off x="-48986" y="6574971"/>
            <a:ext cx="12289971" cy="283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2A010A-77F9-D590-E2CC-A103A052B1AE}"/>
              </a:ext>
            </a:extLst>
          </p:cNvPr>
          <p:cNvSpPr/>
          <p:nvPr/>
        </p:nvSpPr>
        <p:spPr>
          <a:xfrm>
            <a:off x="6096000" y="3025126"/>
            <a:ext cx="5965378" cy="3419215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rgbClr val="002465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789F01-9796-E948-0C9C-FE35EC902722}"/>
              </a:ext>
            </a:extLst>
          </p:cNvPr>
          <p:cNvSpPr/>
          <p:nvPr/>
        </p:nvSpPr>
        <p:spPr>
          <a:xfrm>
            <a:off x="130624" y="1296364"/>
            <a:ext cx="2855644" cy="1598131"/>
          </a:xfrm>
          <a:prstGeom prst="roundRect">
            <a:avLst>
              <a:gd name="adj" fmla="val 4945"/>
            </a:avLst>
          </a:prstGeom>
          <a:gradFill flip="none" rotWithShape="1">
            <a:gsLst>
              <a:gs pos="63000">
                <a:srgbClr val="002465"/>
              </a:gs>
              <a:gs pos="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E44303-06FA-CA42-AD17-916CC4668286}"/>
              </a:ext>
            </a:extLst>
          </p:cNvPr>
          <p:cNvSpPr/>
          <p:nvPr/>
        </p:nvSpPr>
        <p:spPr>
          <a:xfrm>
            <a:off x="130624" y="3025126"/>
            <a:ext cx="5822623" cy="3419215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rgbClr val="002465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6AD3E0-0EF0-605C-33EB-B99DE88743F2}"/>
              </a:ext>
            </a:extLst>
          </p:cNvPr>
          <p:cNvSpPr/>
          <p:nvPr/>
        </p:nvSpPr>
        <p:spPr>
          <a:xfrm>
            <a:off x="3100568" y="1296364"/>
            <a:ext cx="2855644" cy="1598131"/>
          </a:xfrm>
          <a:prstGeom prst="roundRect">
            <a:avLst>
              <a:gd name="adj" fmla="val 4945"/>
            </a:avLst>
          </a:prstGeom>
          <a:gradFill flip="none" rotWithShape="1">
            <a:gsLst>
              <a:gs pos="77000">
                <a:srgbClr val="002465"/>
              </a:gs>
              <a:gs pos="7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A21B7A-D53A-2978-685F-051C84220182}"/>
              </a:ext>
            </a:extLst>
          </p:cNvPr>
          <p:cNvSpPr/>
          <p:nvPr/>
        </p:nvSpPr>
        <p:spPr>
          <a:xfrm>
            <a:off x="6095998" y="404559"/>
            <a:ext cx="5965377" cy="2492829"/>
          </a:xfrm>
          <a:prstGeom prst="roundRect">
            <a:avLst>
              <a:gd name="adj" fmla="val 4945"/>
            </a:avLst>
          </a:prstGeom>
          <a:gradFill flip="none" rotWithShape="1">
            <a:gsLst>
              <a:gs pos="57000">
                <a:srgbClr val="002465"/>
              </a:gs>
              <a:gs pos="7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5F34F5-E3DF-D43E-6CAF-4A1CA44B1F4E}"/>
              </a:ext>
            </a:extLst>
          </p:cNvPr>
          <p:cNvSpPr/>
          <p:nvPr/>
        </p:nvSpPr>
        <p:spPr>
          <a:xfrm>
            <a:off x="-48986" y="-304800"/>
            <a:ext cx="12289971" cy="2231571"/>
          </a:xfrm>
          <a:prstGeom prst="rect">
            <a:avLst/>
          </a:prstGeom>
          <a:gradFill>
            <a:gsLst>
              <a:gs pos="81000">
                <a:srgbClr val="00204F"/>
              </a:gs>
              <a:gs pos="2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9A329-0193-4E75-952C-29F9DEDE1E46}"/>
              </a:ext>
            </a:extLst>
          </p:cNvPr>
          <p:cNvSpPr/>
          <p:nvPr/>
        </p:nvSpPr>
        <p:spPr>
          <a:xfrm>
            <a:off x="-163286" y="228600"/>
            <a:ext cx="12453257" cy="2492829"/>
          </a:xfrm>
          <a:prstGeom prst="rect">
            <a:avLst/>
          </a:prstGeom>
          <a:gradFill flip="none" rotWithShape="1">
            <a:gsLst>
              <a:gs pos="91000">
                <a:srgbClr val="00204F"/>
              </a:gs>
              <a:gs pos="5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12700" dir="16200000" rotWithShape="0">
              <a:schemeClr val="bg2">
                <a:lumMod val="90000"/>
                <a:alpha val="4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B8122-FA7B-9129-F595-109995301817}"/>
              </a:ext>
            </a:extLst>
          </p:cNvPr>
          <p:cNvSpPr/>
          <p:nvPr/>
        </p:nvSpPr>
        <p:spPr>
          <a:xfrm>
            <a:off x="-48986" y="6574971"/>
            <a:ext cx="12289971" cy="283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835A25-D2F5-2A17-9966-D6465124141F}"/>
              </a:ext>
            </a:extLst>
          </p:cNvPr>
          <p:cNvSpPr/>
          <p:nvPr/>
        </p:nvSpPr>
        <p:spPr>
          <a:xfrm>
            <a:off x="4702633" y="1"/>
            <a:ext cx="7369623" cy="3419200"/>
          </a:xfrm>
          <a:prstGeom prst="roundRect">
            <a:avLst>
              <a:gd name="adj" fmla="val 4945"/>
            </a:avLst>
          </a:prstGeom>
          <a:gradFill flip="none" rotWithShape="1">
            <a:gsLst>
              <a:gs pos="100000">
                <a:srgbClr val="002465"/>
              </a:gs>
              <a:gs pos="700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2A010A-77F9-D590-E2CC-A103A052B1AE}"/>
              </a:ext>
            </a:extLst>
          </p:cNvPr>
          <p:cNvSpPr/>
          <p:nvPr/>
        </p:nvSpPr>
        <p:spPr>
          <a:xfrm>
            <a:off x="4702633" y="3542211"/>
            <a:ext cx="7326085" cy="2967445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rgbClr val="002465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059089-773C-8A40-A89B-AF98C4EDC9F9}"/>
              </a:ext>
            </a:extLst>
          </p:cNvPr>
          <p:cNvSpPr/>
          <p:nvPr/>
        </p:nvSpPr>
        <p:spPr>
          <a:xfrm>
            <a:off x="97973" y="3419200"/>
            <a:ext cx="2351307" cy="1496787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rgbClr val="002465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B236A7-0765-F4A3-656F-D1B9FA88BE52}"/>
              </a:ext>
            </a:extLst>
          </p:cNvPr>
          <p:cNvSpPr/>
          <p:nvPr/>
        </p:nvSpPr>
        <p:spPr>
          <a:xfrm>
            <a:off x="97973" y="5015048"/>
            <a:ext cx="4474021" cy="1486988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rgbClr val="002465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789F01-9796-E948-0C9C-FE35EC902722}"/>
              </a:ext>
            </a:extLst>
          </p:cNvPr>
          <p:cNvSpPr/>
          <p:nvPr/>
        </p:nvSpPr>
        <p:spPr>
          <a:xfrm>
            <a:off x="119744" y="1589317"/>
            <a:ext cx="2269664" cy="1730822"/>
          </a:xfrm>
          <a:prstGeom prst="roundRect">
            <a:avLst>
              <a:gd name="adj" fmla="val 4945"/>
            </a:avLst>
          </a:prstGeom>
          <a:gradFill flip="none" rotWithShape="1">
            <a:gsLst>
              <a:gs pos="77000">
                <a:srgbClr val="002465"/>
              </a:gs>
              <a:gs pos="7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40DE87-D7C2-9F20-5186-B852F5CC523A}"/>
              </a:ext>
            </a:extLst>
          </p:cNvPr>
          <p:cNvSpPr/>
          <p:nvPr/>
        </p:nvSpPr>
        <p:spPr>
          <a:xfrm>
            <a:off x="2558143" y="3419200"/>
            <a:ext cx="2013851" cy="1486988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rgbClr val="002465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0E3298-53DA-9B44-67C4-940B615B4077}"/>
              </a:ext>
            </a:extLst>
          </p:cNvPr>
          <p:cNvSpPr/>
          <p:nvPr/>
        </p:nvSpPr>
        <p:spPr>
          <a:xfrm>
            <a:off x="2490107" y="1589317"/>
            <a:ext cx="2090056" cy="1730822"/>
          </a:xfrm>
          <a:prstGeom prst="roundRect">
            <a:avLst>
              <a:gd name="adj" fmla="val 4945"/>
            </a:avLst>
          </a:prstGeom>
          <a:gradFill flip="none" rotWithShape="1">
            <a:gsLst>
              <a:gs pos="100000">
                <a:srgbClr val="002465"/>
              </a:gs>
              <a:gs pos="7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5F34F5-E3DF-D43E-6CAF-4A1CA44B1F4E}"/>
              </a:ext>
            </a:extLst>
          </p:cNvPr>
          <p:cNvSpPr/>
          <p:nvPr/>
        </p:nvSpPr>
        <p:spPr>
          <a:xfrm>
            <a:off x="-48986" y="-304800"/>
            <a:ext cx="12289971" cy="2231571"/>
          </a:xfrm>
          <a:prstGeom prst="rect">
            <a:avLst/>
          </a:prstGeom>
          <a:gradFill>
            <a:gsLst>
              <a:gs pos="81000">
                <a:srgbClr val="00204F"/>
              </a:gs>
              <a:gs pos="2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9A329-0193-4E75-952C-29F9DEDE1E46}"/>
              </a:ext>
            </a:extLst>
          </p:cNvPr>
          <p:cNvSpPr/>
          <p:nvPr/>
        </p:nvSpPr>
        <p:spPr>
          <a:xfrm>
            <a:off x="-163286" y="-115746"/>
            <a:ext cx="12453257" cy="2837176"/>
          </a:xfrm>
          <a:prstGeom prst="rect">
            <a:avLst/>
          </a:prstGeom>
          <a:gradFill flip="none" rotWithShape="1">
            <a:gsLst>
              <a:gs pos="80000">
                <a:srgbClr val="00204F"/>
              </a:gs>
              <a:gs pos="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dist="12700" dir="16200000" rotWithShape="0">
              <a:schemeClr val="bg2">
                <a:lumMod val="90000"/>
                <a:alpha val="4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B8122-FA7B-9129-F595-109995301817}"/>
              </a:ext>
            </a:extLst>
          </p:cNvPr>
          <p:cNvSpPr/>
          <p:nvPr/>
        </p:nvSpPr>
        <p:spPr>
          <a:xfrm>
            <a:off x="-48986" y="6574971"/>
            <a:ext cx="12289971" cy="283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835A25-D2F5-2A17-9966-D6465124141F}"/>
              </a:ext>
            </a:extLst>
          </p:cNvPr>
          <p:cNvSpPr/>
          <p:nvPr/>
        </p:nvSpPr>
        <p:spPr>
          <a:xfrm>
            <a:off x="94141" y="2815156"/>
            <a:ext cx="6583680" cy="3648725"/>
          </a:xfrm>
          <a:prstGeom prst="roundRect">
            <a:avLst>
              <a:gd name="adj" fmla="val 4945"/>
            </a:avLst>
          </a:prstGeom>
          <a:gradFill flip="none" rotWithShape="1">
            <a:gsLst>
              <a:gs pos="83000">
                <a:srgbClr val="002465"/>
              </a:gs>
              <a:gs pos="700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059089-773C-8A40-A89B-AF98C4EDC9F9}"/>
              </a:ext>
            </a:extLst>
          </p:cNvPr>
          <p:cNvSpPr/>
          <p:nvPr/>
        </p:nvSpPr>
        <p:spPr>
          <a:xfrm>
            <a:off x="6771190" y="2815156"/>
            <a:ext cx="5326669" cy="3648726"/>
          </a:xfrm>
          <a:prstGeom prst="roundRect">
            <a:avLst>
              <a:gd name="adj" fmla="val 4945"/>
            </a:avLst>
          </a:prstGeom>
          <a:gradFill flip="none" rotWithShape="1">
            <a:gsLst>
              <a:gs pos="49000">
                <a:srgbClr val="002465"/>
              </a:gs>
              <a:gs pos="5000">
                <a:schemeClr val="accent1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5F34F5-E3DF-D43E-6CAF-4A1CA44B1F4E}"/>
              </a:ext>
            </a:extLst>
          </p:cNvPr>
          <p:cNvSpPr/>
          <p:nvPr/>
        </p:nvSpPr>
        <p:spPr>
          <a:xfrm>
            <a:off x="-48986" y="-304800"/>
            <a:ext cx="12289971" cy="2231571"/>
          </a:xfrm>
          <a:prstGeom prst="rect">
            <a:avLst/>
          </a:prstGeom>
          <a:gradFill>
            <a:gsLst>
              <a:gs pos="81000">
                <a:srgbClr val="00204F"/>
              </a:gs>
              <a:gs pos="2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9A329-0193-4E75-952C-29F9DEDE1E46}"/>
              </a:ext>
            </a:extLst>
          </p:cNvPr>
          <p:cNvSpPr/>
          <p:nvPr/>
        </p:nvSpPr>
        <p:spPr>
          <a:xfrm>
            <a:off x="-212272" y="223156"/>
            <a:ext cx="12453257" cy="2492829"/>
          </a:xfrm>
          <a:prstGeom prst="rect">
            <a:avLst/>
          </a:prstGeom>
          <a:gradFill flip="none" rotWithShape="1">
            <a:gsLst>
              <a:gs pos="99000">
                <a:srgbClr val="00204F"/>
              </a:gs>
              <a:gs pos="500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dist="12700" dir="16200000" rotWithShape="0">
              <a:schemeClr val="bg2">
                <a:lumMod val="90000"/>
                <a:alpha val="4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B8122-FA7B-9129-F595-109995301817}"/>
              </a:ext>
            </a:extLst>
          </p:cNvPr>
          <p:cNvSpPr/>
          <p:nvPr/>
        </p:nvSpPr>
        <p:spPr>
          <a:xfrm>
            <a:off x="-48986" y="6574971"/>
            <a:ext cx="12289971" cy="283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usiness Growth with solid fill">
            <a:extLst>
              <a:ext uri="{FF2B5EF4-FFF2-40B4-BE49-F238E27FC236}">
                <a16:creationId xmlns:a16="http://schemas.microsoft.com/office/drawing/2014/main" id="{7E82C349-A446-F67D-AD00-05712F7D0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7771" y="1409700"/>
            <a:ext cx="914400" cy="914400"/>
          </a:xfrm>
          <a:prstGeom prst="rect">
            <a:avLst/>
          </a:prstGeom>
        </p:spPr>
      </p:pic>
      <p:pic>
        <p:nvPicPr>
          <p:cNvPr id="5" name="Graphic 4" descr="Person with idea with solid fill">
            <a:extLst>
              <a:ext uri="{FF2B5EF4-FFF2-40B4-BE49-F238E27FC236}">
                <a16:creationId xmlns:a16="http://schemas.microsoft.com/office/drawing/2014/main" id="{C12E9791-A166-4B27-D1A7-F1ED8870E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3056" y="1012371"/>
            <a:ext cx="914400" cy="914400"/>
          </a:xfrm>
          <a:prstGeom prst="rect">
            <a:avLst/>
          </a:prstGeom>
        </p:spPr>
      </p:pic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CF02C5C2-EF2C-F6F6-34B5-58FB97598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95257" y="1409700"/>
            <a:ext cx="914400" cy="914400"/>
          </a:xfrm>
          <a:prstGeom prst="rect">
            <a:avLst/>
          </a:prstGeom>
        </p:spPr>
      </p:pic>
      <p:pic>
        <p:nvPicPr>
          <p:cNvPr id="12" name="Graphic 11" descr="Lightbulb and gear with solid fill">
            <a:extLst>
              <a:ext uri="{FF2B5EF4-FFF2-40B4-BE49-F238E27FC236}">
                <a16:creationId xmlns:a16="http://schemas.microsoft.com/office/drawing/2014/main" id="{A294F993-E2DF-9665-AF03-8AC3CCEC91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4156" y="1211036"/>
            <a:ext cx="914400" cy="914400"/>
          </a:xfrm>
          <a:prstGeom prst="rect">
            <a:avLst/>
          </a:prstGeom>
        </p:spPr>
      </p:pic>
      <p:pic>
        <p:nvPicPr>
          <p:cNvPr id="14" name="Graphic 13" descr="Books with solid fill">
            <a:extLst>
              <a:ext uri="{FF2B5EF4-FFF2-40B4-BE49-F238E27FC236}">
                <a16:creationId xmlns:a16="http://schemas.microsoft.com/office/drawing/2014/main" id="{E1C9BF8A-F334-83EF-4A13-FE33B51BB1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23608" y="1111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4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</Words>
  <Application>Microsoft Office PowerPoint</Application>
  <PresentationFormat>Widescreen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Armstrong Uloh</dc:creator>
  <cp:lastModifiedBy>Armstrong Uloh</cp:lastModifiedBy>
  <cp:revision>8</cp:revision>
  <dcterms:created xsi:type="dcterms:W3CDTF">2024-08-13T17:07:45Z</dcterms:created>
  <dcterms:modified xsi:type="dcterms:W3CDTF">2024-08-15T13:12:20Z</dcterms:modified>
</cp:coreProperties>
</file>