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9" r:id="rId3"/>
    <p:sldId id="260" r:id="rId4"/>
    <p:sldId id="261" r:id="rId5"/>
    <p:sldId id="262" r:id="rId6"/>
    <p:sldId id="263" r:id="rId7"/>
  </p:sldIdLst>
  <p:sldSz cx="12344400" cy="7132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CE1"/>
    <a:srgbClr val="E66C37"/>
    <a:srgbClr val="D1E7D9"/>
    <a:srgbClr val="E6F2EA"/>
    <a:srgbClr val="F5C3AD"/>
    <a:srgbClr val="EFA07D"/>
    <a:srgbClr val="2A3E45"/>
    <a:srgbClr val="F2F8F4"/>
    <a:srgbClr val="F7F7F7"/>
    <a:srgbClr val="E1E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26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1B363-7B6C-4156-92CB-EBD19E36171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58825" y="1143000"/>
            <a:ext cx="5340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4E859-94F7-4A0F-90D4-B64FE9DEE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19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4883" rtl="0" eaLnBrk="1" latinLnBrk="0" hangingPunct="1">
      <a:defRPr sz="1227" kern="1200">
        <a:solidFill>
          <a:schemeClr val="tx1"/>
        </a:solidFill>
        <a:latin typeface="+mn-lt"/>
        <a:ea typeface="+mn-ea"/>
        <a:cs typeface="+mn-cs"/>
      </a:defRPr>
    </a:lvl1pPr>
    <a:lvl2pPr marL="467441" algn="l" defTabSz="934883" rtl="0" eaLnBrk="1" latinLnBrk="0" hangingPunct="1">
      <a:defRPr sz="1227" kern="1200">
        <a:solidFill>
          <a:schemeClr val="tx1"/>
        </a:solidFill>
        <a:latin typeface="+mn-lt"/>
        <a:ea typeface="+mn-ea"/>
        <a:cs typeface="+mn-cs"/>
      </a:defRPr>
    </a:lvl2pPr>
    <a:lvl3pPr marL="934883" algn="l" defTabSz="934883" rtl="0" eaLnBrk="1" latinLnBrk="0" hangingPunct="1">
      <a:defRPr sz="1227" kern="1200">
        <a:solidFill>
          <a:schemeClr val="tx1"/>
        </a:solidFill>
        <a:latin typeface="+mn-lt"/>
        <a:ea typeface="+mn-ea"/>
        <a:cs typeface="+mn-cs"/>
      </a:defRPr>
    </a:lvl3pPr>
    <a:lvl4pPr marL="1402324" algn="l" defTabSz="934883" rtl="0" eaLnBrk="1" latinLnBrk="0" hangingPunct="1">
      <a:defRPr sz="1227" kern="1200">
        <a:solidFill>
          <a:schemeClr val="tx1"/>
        </a:solidFill>
        <a:latin typeface="+mn-lt"/>
        <a:ea typeface="+mn-ea"/>
        <a:cs typeface="+mn-cs"/>
      </a:defRPr>
    </a:lvl4pPr>
    <a:lvl5pPr marL="1869765" algn="l" defTabSz="934883" rtl="0" eaLnBrk="1" latinLnBrk="0" hangingPunct="1">
      <a:defRPr sz="1227" kern="1200">
        <a:solidFill>
          <a:schemeClr val="tx1"/>
        </a:solidFill>
        <a:latin typeface="+mn-lt"/>
        <a:ea typeface="+mn-ea"/>
        <a:cs typeface="+mn-cs"/>
      </a:defRPr>
    </a:lvl5pPr>
    <a:lvl6pPr marL="2337206" algn="l" defTabSz="934883" rtl="0" eaLnBrk="1" latinLnBrk="0" hangingPunct="1">
      <a:defRPr sz="1227" kern="1200">
        <a:solidFill>
          <a:schemeClr val="tx1"/>
        </a:solidFill>
        <a:latin typeface="+mn-lt"/>
        <a:ea typeface="+mn-ea"/>
        <a:cs typeface="+mn-cs"/>
      </a:defRPr>
    </a:lvl6pPr>
    <a:lvl7pPr marL="2804648" algn="l" defTabSz="934883" rtl="0" eaLnBrk="1" latinLnBrk="0" hangingPunct="1">
      <a:defRPr sz="1227" kern="1200">
        <a:solidFill>
          <a:schemeClr val="tx1"/>
        </a:solidFill>
        <a:latin typeface="+mn-lt"/>
        <a:ea typeface="+mn-ea"/>
        <a:cs typeface="+mn-cs"/>
      </a:defRPr>
    </a:lvl7pPr>
    <a:lvl8pPr marL="3272089" algn="l" defTabSz="934883" rtl="0" eaLnBrk="1" latinLnBrk="0" hangingPunct="1">
      <a:defRPr sz="1227" kern="1200">
        <a:solidFill>
          <a:schemeClr val="tx1"/>
        </a:solidFill>
        <a:latin typeface="+mn-lt"/>
        <a:ea typeface="+mn-ea"/>
        <a:cs typeface="+mn-cs"/>
      </a:defRPr>
    </a:lvl8pPr>
    <a:lvl9pPr marL="3739530" algn="l" defTabSz="934883" rtl="0" eaLnBrk="1" latinLnBrk="0" hangingPunct="1">
      <a:defRPr sz="12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8825" y="1143000"/>
            <a:ext cx="53403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4E859-94F7-4A0F-90D4-B64FE9DEE1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79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8825" y="1143000"/>
            <a:ext cx="53403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4E859-94F7-4A0F-90D4-B64FE9DEE1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59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8825" y="1143000"/>
            <a:ext cx="53403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4E859-94F7-4A0F-90D4-B64FE9DEE1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95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8825" y="1143000"/>
            <a:ext cx="53403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4E859-94F7-4A0F-90D4-B64FE9DEE1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33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8825" y="1143000"/>
            <a:ext cx="53403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4E859-94F7-4A0F-90D4-B64FE9DEE1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62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3050" y="1167309"/>
            <a:ext cx="9258300" cy="2483215"/>
          </a:xfrm>
        </p:spPr>
        <p:txBody>
          <a:bodyPr anchor="b"/>
          <a:lstStyle>
            <a:lvl1pPr algn="ctr">
              <a:defRPr sz="60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746287"/>
            <a:ext cx="9258300" cy="1722069"/>
          </a:xfrm>
        </p:spPr>
        <p:txBody>
          <a:bodyPr/>
          <a:lstStyle>
            <a:lvl1pPr marL="0" indent="0" algn="ctr">
              <a:buNone/>
              <a:defRPr sz="2430"/>
            </a:lvl1pPr>
            <a:lvl2pPr marL="462915" indent="0" algn="ctr">
              <a:buNone/>
              <a:defRPr sz="2025"/>
            </a:lvl2pPr>
            <a:lvl3pPr marL="925830" indent="0" algn="ctr">
              <a:buNone/>
              <a:defRPr sz="1823"/>
            </a:lvl3pPr>
            <a:lvl4pPr marL="1388745" indent="0" algn="ctr">
              <a:buNone/>
              <a:defRPr sz="1620"/>
            </a:lvl4pPr>
            <a:lvl5pPr marL="1851660" indent="0" algn="ctr">
              <a:buNone/>
              <a:defRPr sz="1620"/>
            </a:lvl5pPr>
            <a:lvl6pPr marL="2314575" indent="0" algn="ctr">
              <a:buNone/>
              <a:defRPr sz="1620"/>
            </a:lvl6pPr>
            <a:lvl7pPr marL="2777490" indent="0" algn="ctr">
              <a:buNone/>
              <a:defRPr sz="1620"/>
            </a:lvl7pPr>
            <a:lvl8pPr marL="3240405" indent="0" algn="ctr">
              <a:buNone/>
              <a:defRPr sz="1620"/>
            </a:lvl8pPr>
            <a:lvl9pPr marL="3703320" indent="0" algn="ctr">
              <a:buNone/>
              <a:defRPr sz="16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E5AF-9BFA-4027-BDDC-45A7CF746EE0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CA56-F883-403C-BE2C-C7986051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3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E5AF-9BFA-4027-BDDC-45A7CF746EE0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CA56-F883-403C-BE2C-C7986051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8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3961" y="379747"/>
            <a:ext cx="2661761" cy="60445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677" y="379747"/>
            <a:ext cx="7830979" cy="60445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E5AF-9BFA-4027-BDDC-45A7CF746EE0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CA56-F883-403C-BE2C-C7986051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9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E5AF-9BFA-4027-BDDC-45A7CF746EE0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CA56-F883-403C-BE2C-C7986051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7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248" y="1778207"/>
            <a:ext cx="10647045" cy="2966979"/>
          </a:xfrm>
        </p:spPr>
        <p:txBody>
          <a:bodyPr anchor="b"/>
          <a:lstStyle>
            <a:lvl1pPr>
              <a:defRPr sz="60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248" y="4773255"/>
            <a:ext cx="10647045" cy="1560264"/>
          </a:xfrm>
        </p:spPr>
        <p:txBody>
          <a:bodyPr/>
          <a:lstStyle>
            <a:lvl1pPr marL="0" indent="0">
              <a:buNone/>
              <a:defRPr sz="2430">
                <a:solidFill>
                  <a:schemeClr val="tx1">
                    <a:tint val="75000"/>
                  </a:schemeClr>
                </a:solidFill>
              </a:defRPr>
            </a:lvl1pPr>
            <a:lvl2pPr marL="462915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2pPr>
            <a:lvl3pPr marL="925830" indent="0">
              <a:buNone/>
              <a:defRPr sz="1823">
                <a:solidFill>
                  <a:schemeClr val="tx1">
                    <a:tint val="75000"/>
                  </a:schemeClr>
                </a:solidFill>
              </a:defRPr>
            </a:lvl3pPr>
            <a:lvl4pPr marL="1388745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4pPr>
            <a:lvl5pPr marL="18516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5pPr>
            <a:lvl6pPr marL="2314575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6pPr>
            <a:lvl7pPr marL="277749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7pPr>
            <a:lvl8pPr marL="3240405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8pPr>
            <a:lvl9pPr marL="370332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E5AF-9BFA-4027-BDDC-45A7CF746EE0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CA56-F883-403C-BE2C-C7986051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1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8678" y="1898735"/>
            <a:ext cx="5246370" cy="452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353" y="1898735"/>
            <a:ext cx="5246370" cy="452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E5AF-9BFA-4027-BDDC-45A7CF746EE0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CA56-F883-403C-BE2C-C7986051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7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5" y="379747"/>
            <a:ext cx="10647045" cy="13786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286" y="1748487"/>
            <a:ext cx="5222259" cy="856907"/>
          </a:xfrm>
        </p:spPr>
        <p:txBody>
          <a:bodyPr anchor="b"/>
          <a:lstStyle>
            <a:lvl1pPr marL="0" indent="0">
              <a:buNone/>
              <a:defRPr sz="2430" b="1"/>
            </a:lvl1pPr>
            <a:lvl2pPr marL="462915" indent="0">
              <a:buNone/>
              <a:defRPr sz="2025" b="1"/>
            </a:lvl2pPr>
            <a:lvl3pPr marL="925830" indent="0">
              <a:buNone/>
              <a:defRPr sz="1823" b="1"/>
            </a:lvl3pPr>
            <a:lvl4pPr marL="1388745" indent="0">
              <a:buNone/>
              <a:defRPr sz="1620" b="1"/>
            </a:lvl4pPr>
            <a:lvl5pPr marL="1851660" indent="0">
              <a:buNone/>
              <a:defRPr sz="1620" b="1"/>
            </a:lvl5pPr>
            <a:lvl6pPr marL="2314575" indent="0">
              <a:buNone/>
              <a:defRPr sz="1620" b="1"/>
            </a:lvl6pPr>
            <a:lvl7pPr marL="2777490" indent="0">
              <a:buNone/>
              <a:defRPr sz="1620" b="1"/>
            </a:lvl7pPr>
            <a:lvl8pPr marL="3240405" indent="0">
              <a:buNone/>
              <a:defRPr sz="1620" b="1"/>
            </a:lvl8pPr>
            <a:lvl9pPr marL="3703320" indent="0">
              <a:buNone/>
              <a:defRPr sz="16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286" y="2605394"/>
            <a:ext cx="5222259" cy="3832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352" y="1748487"/>
            <a:ext cx="5247978" cy="856907"/>
          </a:xfrm>
        </p:spPr>
        <p:txBody>
          <a:bodyPr anchor="b"/>
          <a:lstStyle>
            <a:lvl1pPr marL="0" indent="0">
              <a:buNone/>
              <a:defRPr sz="2430" b="1"/>
            </a:lvl1pPr>
            <a:lvl2pPr marL="462915" indent="0">
              <a:buNone/>
              <a:defRPr sz="2025" b="1"/>
            </a:lvl2pPr>
            <a:lvl3pPr marL="925830" indent="0">
              <a:buNone/>
              <a:defRPr sz="1823" b="1"/>
            </a:lvl3pPr>
            <a:lvl4pPr marL="1388745" indent="0">
              <a:buNone/>
              <a:defRPr sz="1620" b="1"/>
            </a:lvl4pPr>
            <a:lvl5pPr marL="1851660" indent="0">
              <a:buNone/>
              <a:defRPr sz="1620" b="1"/>
            </a:lvl5pPr>
            <a:lvl6pPr marL="2314575" indent="0">
              <a:buNone/>
              <a:defRPr sz="1620" b="1"/>
            </a:lvl6pPr>
            <a:lvl7pPr marL="2777490" indent="0">
              <a:buNone/>
              <a:defRPr sz="1620" b="1"/>
            </a:lvl7pPr>
            <a:lvl8pPr marL="3240405" indent="0">
              <a:buNone/>
              <a:defRPr sz="1620" b="1"/>
            </a:lvl8pPr>
            <a:lvl9pPr marL="3703320" indent="0">
              <a:buNone/>
              <a:defRPr sz="16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352" y="2605394"/>
            <a:ext cx="5247978" cy="3832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E5AF-9BFA-4027-BDDC-45A7CF746EE0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CA56-F883-403C-BE2C-C7986051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6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E5AF-9BFA-4027-BDDC-45A7CF746EE0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CA56-F883-403C-BE2C-C7986051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3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E5AF-9BFA-4027-BDDC-45A7CF746EE0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CA56-F883-403C-BE2C-C7986051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7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475509"/>
            <a:ext cx="3981390" cy="1664282"/>
          </a:xfrm>
        </p:spPr>
        <p:txBody>
          <a:bodyPr anchor="b"/>
          <a:lstStyle>
            <a:lvl1pPr>
              <a:defRPr sz="3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7978" y="1026968"/>
            <a:ext cx="6249353" cy="5068796"/>
          </a:xfrm>
        </p:spPr>
        <p:txBody>
          <a:bodyPr/>
          <a:lstStyle>
            <a:lvl1pPr>
              <a:defRPr sz="3240"/>
            </a:lvl1pPr>
            <a:lvl2pPr>
              <a:defRPr sz="2835"/>
            </a:lvl2pPr>
            <a:lvl3pPr>
              <a:defRPr sz="243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2139792"/>
            <a:ext cx="3981390" cy="3964228"/>
          </a:xfrm>
        </p:spPr>
        <p:txBody>
          <a:bodyPr/>
          <a:lstStyle>
            <a:lvl1pPr marL="0" indent="0">
              <a:buNone/>
              <a:defRPr sz="1620"/>
            </a:lvl1pPr>
            <a:lvl2pPr marL="462915" indent="0">
              <a:buNone/>
              <a:defRPr sz="1418"/>
            </a:lvl2pPr>
            <a:lvl3pPr marL="925830" indent="0">
              <a:buNone/>
              <a:defRPr sz="1215"/>
            </a:lvl3pPr>
            <a:lvl4pPr marL="1388745" indent="0">
              <a:buNone/>
              <a:defRPr sz="1013"/>
            </a:lvl4pPr>
            <a:lvl5pPr marL="1851660" indent="0">
              <a:buNone/>
              <a:defRPr sz="1013"/>
            </a:lvl5pPr>
            <a:lvl6pPr marL="2314575" indent="0">
              <a:buNone/>
              <a:defRPr sz="1013"/>
            </a:lvl6pPr>
            <a:lvl7pPr marL="2777490" indent="0">
              <a:buNone/>
              <a:defRPr sz="1013"/>
            </a:lvl7pPr>
            <a:lvl8pPr marL="3240405" indent="0">
              <a:buNone/>
              <a:defRPr sz="1013"/>
            </a:lvl8pPr>
            <a:lvl9pPr marL="3703320" indent="0">
              <a:buNone/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E5AF-9BFA-4027-BDDC-45A7CF746EE0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CA56-F883-403C-BE2C-C7986051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5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475509"/>
            <a:ext cx="3981390" cy="1664282"/>
          </a:xfrm>
        </p:spPr>
        <p:txBody>
          <a:bodyPr anchor="b"/>
          <a:lstStyle>
            <a:lvl1pPr>
              <a:defRPr sz="3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7978" y="1026968"/>
            <a:ext cx="6249353" cy="5068796"/>
          </a:xfrm>
        </p:spPr>
        <p:txBody>
          <a:bodyPr anchor="t"/>
          <a:lstStyle>
            <a:lvl1pPr marL="0" indent="0">
              <a:buNone/>
              <a:defRPr sz="3240"/>
            </a:lvl1pPr>
            <a:lvl2pPr marL="462915" indent="0">
              <a:buNone/>
              <a:defRPr sz="2835"/>
            </a:lvl2pPr>
            <a:lvl3pPr marL="925830" indent="0">
              <a:buNone/>
              <a:defRPr sz="2430"/>
            </a:lvl3pPr>
            <a:lvl4pPr marL="1388745" indent="0">
              <a:buNone/>
              <a:defRPr sz="2025"/>
            </a:lvl4pPr>
            <a:lvl5pPr marL="1851660" indent="0">
              <a:buNone/>
              <a:defRPr sz="2025"/>
            </a:lvl5pPr>
            <a:lvl6pPr marL="2314575" indent="0">
              <a:buNone/>
              <a:defRPr sz="2025"/>
            </a:lvl6pPr>
            <a:lvl7pPr marL="2777490" indent="0">
              <a:buNone/>
              <a:defRPr sz="2025"/>
            </a:lvl7pPr>
            <a:lvl8pPr marL="3240405" indent="0">
              <a:buNone/>
              <a:defRPr sz="2025"/>
            </a:lvl8pPr>
            <a:lvl9pPr marL="3703320" indent="0">
              <a:buNone/>
              <a:defRPr sz="20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2139792"/>
            <a:ext cx="3981390" cy="3964228"/>
          </a:xfrm>
        </p:spPr>
        <p:txBody>
          <a:bodyPr/>
          <a:lstStyle>
            <a:lvl1pPr marL="0" indent="0">
              <a:buNone/>
              <a:defRPr sz="1620"/>
            </a:lvl1pPr>
            <a:lvl2pPr marL="462915" indent="0">
              <a:buNone/>
              <a:defRPr sz="1418"/>
            </a:lvl2pPr>
            <a:lvl3pPr marL="925830" indent="0">
              <a:buNone/>
              <a:defRPr sz="1215"/>
            </a:lvl3pPr>
            <a:lvl4pPr marL="1388745" indent="0">
              <a:buNone/>
              <a:defRPr sz="1013"/>
            </a:lvl4pPr>
            <a:lvl5pPr marL="1851660" indent="0">
              <a:buNone/>
              <a:defRPr sz="1013"/>
            </a:lvl5pPr>
            <a:lvl6pPr marL="2314575" indent="0">
              <a:buNone/>
              <a:defRPr sz="1013"/>
            </a:lvl6pPr>
            <a:lvl7pPr marL="2777490" indent="0">
              <a:buNone/>
              <a:defRPr sz="1013"/>
            </a:lvl7pPr>
            <a:lvl8pPr marL="3240405" indent="0">
              <a:buNone/>
              <a:defRPr sz="1013"/>
            </a:lvl8pPr>
            <a:lvl9pPr marL="3703320" indent="0">
              <a:buNone/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E5AF-9BFA-4027-BDDC-45A7CF746EE0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CA56-F883-403C-BE2C-C7986051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8678" y="379747"/>
            <a:ext cx="10647045" cy="1378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678" y="1898735"/>
            <a:ext cx="10647045" cy="4525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678" y="6610899"/>
            <a:ext cx="2777490" cy="3797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BE5AF-9BFA-4027-BDDC-45A7CF746EE0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89083" y="6610899"/>
            <a:ext cx="4166235" cy="3797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8233" y="6610899"/>
            <a:ext cx="2777490" cy="3797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0CA56-F883-403C-BE2C-C7986051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5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25830" rtl="0" eaLnBrk="1" latinLnBrk="0" hangingPunct="1">
        <a:lnSpc>
          <a:spcPct val="90000"/>
        </a:lnSpc>
        <a:spcBef>
          <a:spcPct val="0"/>
        </a:spcBef>
        <a:buNone/>
        <a:defRPr sz="44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458" indent="-231458" algn="l" defTabSz="925830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694373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2pPr>
      <a:lvl3pPr marL="1157288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620203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4pPr>
      <a:lvl5pPr marL="2083118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5pPr>
      <a:lvl6pPr marL="2546033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6pPr>
      <a:lvl7pPr marL="3008948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7pPr>
      <a:lvl8pPr marL="3471863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8pPr>
      <a:lvl9pPr marL="3934778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1pPr>
      <a:lvl2pPr marL="462915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2pPr>
      <a:lvl3pPr marL="92583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3pPr>
      <a:lvl4pPr marL="1388745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5pPr>
      <a:lvl6pPr marL="2314575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6pPr>
      <a:lvl7pPr marL="277749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8pPr>
      <a:lvl9pPr marL="370332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00B9677-8E56-31D1-AB5B-17D8E4F6C934}"/>
              </a:ext>
            </a:extLst>
          </p:cNvPr>
          <p:cNvSpPr/>
          <p:nvPr/>
        </p:nvSpPr>
        <p:spPr>
          <a:xfrm>
            <a:off x="215097" y="3077289"/>
            <a:ext cx="9803756" cy="3813048"/>
          </a:xfrm>
          <a:prstGeom prst="roundRect">
            <a:avLst>
              <a:gd name="adj" fmla="val 6346"/>
            </a:avLst>
          </a:prstGeom>
          <a:gradFill flip="none" rotWithShape="1">
            <a:gsLst>
              <a:gs pos="1000">
                <a:srgbClr val="F7F7F7"/>
              </a:gs>
              <a:gs pos="30000">
                <a:srgbClr val="E6F2EA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E16759-1D19-0DDB-8BE5-76FB4EBA8A9C}"/>
              </a:ext>
            </a:extLst>
          </p:cNvPr>
          <p:cNvSpPr/>
          <p:nvPr/>
        </p:nvSpPr>
        <p:spPr>
          <a:xfrm>
            <a:off x="10145055" y="4375737"/>
            <a:ext cx="1984248" cy="1197864"/>
          </a:xfrm>
          <a:prstGeom prst="roundRect">
            <a:avLst/>
          </a:prstGeom>
          <a:gradFill flip="none" rotWithShape="1">
            <a:gsLst>
              <a:gs pos="1000">
                <a:srgbClr val="F7F7F7"/>
              </a:gs>
              <a:gs pos="79000">
                <a:srgbClr val="E6F2EA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CF3F33-FA35-22D7-A768-83996095B499}"/>
              </a:ext>
            </a:extLst>
          </p:cNvPr>
          <p:cNvSpPr/>
          <p:nvPr/>
        </p:nvSpPr>
        <p:spPr>
          <a:xfrm>
            <a:off x="10145055" y="3077289"/>
            <a:ext cx="1984248" cy="1197864"/>
          </a:xfrm>
          <a:prstGeom prst="roundRect">
            <a:avLst/>
          </a:prstGeom>
          <a:gradFill flip="none" rotWithShape="1">
            <a:gsLst>
              <a:gs pos="1000">
                <a:srgbClr val="F7F7F7"/>
              </a:gs>
              <a:gs pos="79000">
                <a:srgbClr val="E6F2EA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9E1E5C-0A93-5253-0775-BC5FBE06CDB1}"/>
              </a:ext>
            </a:extLst>
          </p:cNvPr>
          <p:cNvSpPr/>
          <p:nvPr/>
        </p:nvSpPr>
        <p:spPr>
          <a:xfrm>
            <a:off x="10145055" y="5692473"/>
            <a:ext cx="1984248" cy="1197864"/>
          </a:xfrm>
          <a:prstGeom prst="roundRect">
            <a:avLst/>
          </a:prstGeom>
          <a:gradFill flip="none" rotWithShape="1">
            <a:gsLst>
              <a:gs pos="1000">
                <a:srgbClr val="F7F7F7"/>
              </a:gs>
              <a:gs pos="79000">
                <a:srgbClr val="E6F2EA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E4E650-D6AF-D7D3-499E-9C8606A9EDC5}"/>
              </a:ext>
            </a:extLst>
          </p:cNvPr>
          <p:cNvSpPr/>
          <p:nvPr/>
        </p:nvSpPr>
        <p:spPr>
          <a:xfrm>
            <a:off x="10145055" y="1712460"/>
            <a:ext cx="1984248" cy="1252728"/>
          </a:xfrm>
          <a:prstGeom prst="roundRect">
            <a:avLst/>
          </a:prstGeom>
          <a:gradFill flip="none" rotWithShape="1">
            <a:gsLst>
              <a:gs pos="1000">
                <a:srgbClr val="F7F7F7"/>
              </a:gs>
              <a:gs pos="79000">
                <a:srgbClr val="E6F2EA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95992C-4FD1-C556-679F-EC8885A8BFA5}"/>
              </a:ext>
            </a:extLst>
          </p:cNvPr>
          <p:cNvSpPr/>
          <p:nvPr/>
        </p:nvSpPr>
        <p:spPr>
          <a:xfrm>
            <a:off x="10145055" y="347631"/>
            <a:ext cx="1984248" cy="1252728"/>
          </a:xfrm>
          <a:prstGeom prst="roundRect">
            <a:avLst/>
          </a:prstGeom>
          <a:gradFill flip="none" rotWithShape="1">
            <a:gsLst>
              <a:gs pos="1000">
                <a:srgbClr val="F7F7F7"/>
              </a:gs>
              <a:gs pos="79000">
                <a:srgbClr val="E6F2EA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24523F-BC14-4A77-F2EA-65D36E2EEBDC}"/>
              </a:ext>
            </a:extLst>
          </p:cNvPr>
          <p:cNvSpPr/>
          <p:nvPr/>
        </p:nvSpPr>
        <p:spPr>
          <a:xfrm>
            <a:off x="7888301" y="1712460"/>
            <a:ext cx="2130552" cy="1252728"/>
          </a:xfrm>
          <a:prstGeom prst="roundRect">
            <a:avLst/>
          </a:prstGeom>
          <a:gradFill flip="none" rotWithShape="1">
            <a:gsLst>
              <a:gs pos="1000">
                <a:srgbClr val="F7F7F7"/>
              </a:gs>
              <a:gs pos="79000">
                <a:srgbClr val="E6F2EA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ADF3E2-994F-099D-0104-57F9B3466AA3}"/>
              </a:ext>
            </a:extLst>
          </p:cNvPr>
          <p:cNvSpPr/>
          <p:nvPr/>
        </p:nvSpPr>
        <p:spPr>
          <a:xfrm>
            <a:off x="7888301" y="347631"/>
            <a:ext cx="2130552" cy="1252728"/>
          </a:xfrm>
          <a:prstGeom prst="roundRect">
            <a:avLst/>
          </a:prstGeom>
          <a:gradFill flip="none" rotWithShape="1">
            <a:gsLst>
              <a:gs pos="1000">
                <a:srgbClr val="F7F7F7"/>
              </a:gs>
              <a:gs pos="79000">
                <a:srgbClr val="E6F2EA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5550A4F-EEAC-0AD9-8131-F1F3F4AB7189}"/>
              </a:ext>
            </a:extLst>
          </p:cNvPr>
          <p:cNvSpPr/>
          <p:nvPr/>
        </p:nvSpPr>
        <p:spPr>
          <a:xfrm>
            <a:off x="5631547" y="347631"/>
            <a:ext cx="2130552" cy="1252728"/>
          </a:xfrm>
          <a:prstGeom prst="roundRect">
            <a:avLst/>
          </a:prstGeom>
          <a:gradFill flip="none" rotWithShape="1">
            <a:gsLst>
              <a:gs pos="1000">
                <a:srgbClr val="F7F7F7"/>
              </a:gs>
              <a:gs pos="79000">
                <a:srgbClr val="E6F2EA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174D25-7F9F-57F4-B1DB-00D433E18F75}"/>
              </a:ext>
            </a:extLst>
          </p:cNvPr>
          <p:cNvSpPr/>
          <p:nvPr/>
        </p:nvSpPr>
        <p:spPr>
          <a:xfrm>
            <a:off x="5631547" y="1712460"/>
            <a:ext cx="2130552" cy="1252728"/>
          </a:xfrm>
          <a:prstGeom prst="roundRect">
            <a:avLst/>
          </a:prstGeom>
          <a:gradFill flip="none" rotWithShape="1">
            <a:gsLst>
              <a:gs pos="1000">
                <a:srgbClr val="F7F7F7"/>
              </a:gs>
              <a:gs pos="79000">
                <a:srgbClr val="E6F2EA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66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00B9677-8E56-31D1-AB5B-17D8E4F6C934}"/>
              </a:ext>
            </a:extLst>
          </p:cNvPr>
          <p:cNvSpPr/>
          <p:nvPr/>
        </p:nvSpPr>
        <p:spPr>
          <a:xfrm>
            <a:off x="215097" y="3077289"/>
            <a:ext cx="9803756" cy="3813048"/>
          </a:xfrm>
          <a:prstGeom prst="roundRect">
            <a:avLst>
              <a:gd name="adj" fmla="val 6346"/>
            </a:avLst>
          </a:prstGeom>
          <a:gradFill flip="none" rotWithShape="1">
            <a:gsLst>
              <a:gs pos="5000">
                <a:srgbClr val="F7F7F7"/>
              </a:gs>
              <a:gs pos="30000">
                <a:srgbClr val="DBECE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E16759-1D19-0DDB-8BE5-76FB4EBA8A9C}"/>
              </a:ext>
            </a:extLst>
          </p:cNvPr>
          <p:cNvSpPr/>
          <p:nvPr/>
        </p:nvSpPr>
        <p:spPr>
          <a:xfrm>
            <a:off x="10145055" y="4375737"/>
            <a:ext cx="1984248" cy="1197864"/>
          </a:xfrm>
          <a:prstGeom prst="roundRect">
            <a:avLst/>
          </a:prstGeom>
          <a:gradFill flip="none" rotWithShape="1">
            <a:gsLst>
              <a:gs pos="10000">
                <a:srgbClr val="F2F8F4"/>
              </a:gs>
              <a:gs pos="79000">
                <a:srgbClr val="DBECE1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CF3F33-FA35-22D7-A768-83996095B499}"/>
              </a:ext>
            </a:extLst>
          </p:cNvPr>
          <p:cNvSpPr/>
          <p:nvPr/>
        </p:nvSpPr>
        <p:spPr>
          <a:xfrm>
            <a:off x="10145055" y="3077289"/>
            <a:ext cx="1984248" cy="1197864"/>
          </a:xfrm>
          <a:prstGeom prst="roundRect">
            <a:avLst/>
          </a:prstGeom>
          <a:gradFill flip="none" rotWithShape="1">
            <a:gsLst>
              <a:gs pos="10000">
                <a:srgbClr val="F2F8F4"/>
              </a:gs>
              <a:gs pos="79000">
                <a:srgbClr val="DBECE1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9E1E5C-0A93-5253-0775-BC5FBE06CDB1}"/>
              </a:ext>
            </a:extLst>
          </p:cNvPr>
          <p:cNvSpPr/>
          <p:nvPr/>
        </p:nvSpPr>
        <p:spPr>
          <a:xfrm>
            <a:off x="10145055" y="5692473"/>
            <a:ext cx="1984248" cy="1197864"/>
          </a:xfrm>
          <a:prstGeom prst="roundRect">
            <a:avLst/>
          </a:prstGeom>
          <a:gradFill flip="none" rotWithShape="1">
            <a:gsLst>
              <a:gs pos="10000">
                <a:srgbClr val="F2F8F4"/>
              </a:gs>
              <a:gs pos="79000">
                <a:srgbClr val="DBECE1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E4E650-D6AF-D7D3-499E-9C8606A9EDC5}"/>
              </a:ext>
            </a:extLst>
          </p:cNvPr>
          <p:cNvSpPr/>
          <p:nvPr/>
        </p:nvSpPr>
        <p:spPr>
          <a:xfrm>
            <a:off x="10145055" y="1712460"/>
            <a:ext cx="1984248" cy="1252728"/>
          </a:xfrm>
          <a:prstGeom prst="roundRect">
            <a:avLst/>
          </a:prstGeom>
          <a:gradFill flip="none" rotWithShape="1">
            <a:gsLst>
              <a:gs pos="10000">
                <a:srgbClr val="F2F8F4"/>
              </a:gs>
              <a:gs pos="79000">
                <a:srgbClr val="DBECE1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95992C-4FD1-C556-679F-EC8885A8BFA5}"/>
              </a:ext>
            </a:extLst>
          </p:cNvPr>
          <p:cNvSpPr/>
          <p:nvPr/>
        </p:nvSpPr>
        <p:spPr>
          <a:xfrm>
            <a:off x="10145055" y="347631"/>
            <a:ext cx="1984248" cy="1252728"/>
          </a:xfrm>
          <a:prstGeom prst="roundRect">
            <a:avLst/>
          </a:prstGeom>
          <a:gradFill flip="none" rotWithShape="1">
            <a:gsLst>
              <a:gs pos="10000">
                <a:srgbClr val="F2F8F4"/>
              </a:gs>
              <a:gs pos="79000">
                <a:srgbClr val="DBECE1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24523F-BC14-4A77-F2EA-65D36E2EEBDC}"/>
              </a:ext>
            </a:extLst>
          </p:cNvPr>
          <p:cNvSpPr/>
          <p:nvPr/>
        </p:nvSpPr>
        <p:spPr>
          <a:xfrm>
            <a:off x="7888301" y="1712460"/>
            <a:ext cx="2130552" cy="1252728"/>
          </a:xfrm>
          <a:prstGeom prst="roundRect">
            <a:avLst/>
          </a:prstGeom>
          <a:gradFill flip="none" rotWithShape="1">
            <a:gsLst>
              <a:gs pos="10000">
                <a:srgbClr val="F2F8F4"/>
              </a:gs>
              <a:gs pos="79000">
                <a:srgbClr val="DBECE1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ADF3E2-994F-099D-0104-57F9B3466AA3}"/>
              </a:ext>
            </a:extLst>
          </p:cNvPr>
          <p:cNvSpPr/>
          <p:nvPr/>
        </p:nvSpPr>
        <p:spPr>
          <a:xfrm>
            <a:off x="7888301" y="347631"/>
            <a:ext cx="2130552" cy="1252728"/>
          </a:xfrm>
          <a:prstGeom prst="roundRect">
            <a:avLst/>
          </a:prstGeom>
          <a:gradFill flip="none" rotWithShape="1">
            <a:gsLst>
              <a:gs pos="10000">
                <a:srgbClr val="F2F8F4"/>
              </a:gs>
              <a:gs pos="79000">
                <a:srgbClr val="DBECE1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5550A4F-EEAC-0AD9-8131-F1F3F4AB7189}"/>
              </a:ext>
            </a:extLst>
          </p:cNvPr>
          <p:cNvSpPr/>
          <p:nvPr/>
        </p:nvSpPr>
        <p:spPr>
          <a:xfrm>
            <a:off x="5631547" y="347631"/>
            <a:ext cx="2130552" cy="1252728"/>
          </a:xfrm>
          <a:prstGeom prst="roundRect">
            <a:avLst/>
          </a:prstGeom>
          <a:gradFill flip="none" rotWithShape="1">
            <a:gsLst>
              <a:gs pos="10000">
                <a:srgbClr val="F2F8F4"/>
              </a:gs>
              <a:gs pos="79000">
                <a:srgbClr val="DBECE1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174D25-7F9F-57F4-B1DB-00D433E18F75}"/>
              </a:ext>
            </a:extLst>
          </p:cNvPr>
          <p:cNvSpPr/>
          <p:nvPr/>
        </p:nvSpPr>
        <p:spPr>
          <a:xfrm>
            <a:off x="5631547" y="1712460"/>
            <a:ext cx="2130552" cy="1252728"/>
          </a:xfrm>
          <a:prstGeom prst="roundRect">
            <a:avLst/>
          </a:prstGeom>
          <a:gradFill flip="none" rotWithShape="1">
            <a:gsLst>
              <a:gs pos="10000">
                <a:srgbClr val="F2F8F4"/>
              </a:gs>
              <a:gs pos="79000">
                <a:srgbClr val="DBECE1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30D967-8BA2-E2DD-9D03-7F3781711B1E}"/>
              </a:ext>
            </a:extLst>
          </p:cNvPr>
          <p:cNvSpPr/>
          <p:nvPr/>
        </p:nvSpPr>
        <p:spPr>
          <a:xfrm>
            <a:off x="108283" y="242301"/>
            <a:ext cx="12127833" cy="6736015"/>
          </a:xfrm>
          <a:prstGeom prst="rect">
            <a:avLst/>
          </a:prstGeom>
          <a:noFill/>
          <a:ln>
            <a:solidFill>
              <a:srgbClr val="2A3E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00B9677-8E56-31D1-AB5B-17D8E4F6C934}"/>
              </a:ext>
            </a:extLst>
          </p:cNvPr>
          <p:cNvSpPr/>
          <p:nvPr/>
        </p:nvSpPr>
        <p:spPr>
          <a:xfrm>
            <a:off x="215097" y="3077289"/>
            <a:ext cx="8302752" cy="3813048"/>
          </a:xfrm>
          <a:prstGeom prst="roundRect">
            <a:avLst>
              <a:gd name="adj" fmla="val 6346"/>
            </a:avLst>
          </a:prstGeom>
          <a:gradFill flip="none" rotWithShape="1">
            <a:gsLst>
              <a:gs pos="5000">
                <a:srgbClr val="F7F7F7"/>
              </a:gs>
              <a:gs pos="30000">
                <a:srgbClr val="DBECE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CF3F33-FA35-22D7-A768-83996095B499}"/>
              </a:ext>
            </a:extLst>
          </p:cNvPr>
          <p:cNvSpPr/>
          <p:nvPr/>
        </p:nvSpPr>
        <p:spPr>
          <a:xfrm>
            <a:off x="8652096" y="3077289"/>
            <a:ext cx="3443958" cy="2286000"/>
          </a:xfrm>
          <a:prstGeom prst="roundRect">
            <a:avLst>
              <a:gd name="adj" fmla="val 10878"/>
            </a:avLst>
          </a:prstGeom>
          <a:gradFill flip="none" rotWithShape="1">
            <a:gsLst>
              <a:gs pos="10000">
                <a:srgbClr val="F2F8F4"/>
              </a:gs>
              <a:gs pos="79000">
                <a:srgbClr val="DBECE1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ADF3E2-994F-099D-0104-57F9B3466AA3}"/>
              </a:ext>
            </a:extLst>
          </p:cNvPr>
          <p:cNvSpPr/>
          <p:nvPr/>
        </p:nvSpPr>
        <p:spPr>
          <a:xfrm>
            <a:off x="7674930" y="347631"/>
            <a:ext cx="2130552" cy="1216152"/>
          </a:xfrm>
          <a:prstGeom prst="roundRect">
            <a:avLst/>
          </a:prstGeom>
          <a:gradFill flip="none" rotWithShape="1">
            <a:gsLst>
              <a:gs pos="10000">
                <a:srgbClr val="F2F8F4"/>
              </a:gs>
              <a:gs pos="79000">
                <a:srgbClr val="DBECE1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30D967-8BA2-E2DD-9D03-7F3781711B1E}"/>
              </a:ext>
            </a:extLst>
          </p:cNvPr>
          <p:cNvSpPr/>
          <p:nvPr/>
        </p:nvSpPr>
        <p:spPr>
          <a:xfrm>
            <a:off x="108283" y="242301"/>
            <a:ext cx="12127833" cy="6736015"/>
          </a:xfrm>
          <a:prstGeom prst="rect">
            <a:avLst/>
          </a:prstGeom>
          <a:noFill/>
          <a:ln>
            <a:solidFill>
              <a:srgbClr val="2A3E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3D9EF9-121F-0A8B-98F4-C6B28DCC0830}"/>
              </a:ext>
            </a:extLst>
          </p:cNvPr>
          <p:cNvSpPr/>
          <p:nvPr/>
        </p:nvSpPr>
        <p:spPr>
          <a:xfrm>
            <a:off x="9965502" y="347631"/>
            <a:ext cx="2130552" cy="1216152"/>
          </a:xfrm>
          <a:prstGeom prst="roundRect">
            <a:avLst/>
          </a:prstGeom>
          <a:gradFill flip="none" rotWithShape="1">
            <a:gsLst>
              <a:gs pos="10000">
                <a:srgbClr val="F2F8F4"/>
              </a:gs>
              <a:gs pos="79000">
                <a:srgbClr val="DBECE1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C3BD39-D5FF-ED0A-891D-A459B576B1A7}"/>
              </a:ext>
            </a:extLst>
          </p:cNvPr>
          <p:cNvSpPr/>
          <p:nvPr/>
        </p:nvSpPr>
        <p:spPr>
          <a:xfrm>
            <a:off x="9965502" y="1712460"/>
            <a:ext cx="2130552" cy="1216152"/>
          </a:xfrm>
          <a:prstGeom prst="roundRect">
            <a:avLst/>
          </a:prstGeom>
          <a:gradFill flip="none" rotWithShape="1">
            <a:gsLst>
              <a:gs pos="10000">
                <a:srgbClr val="F2F8F4"/>
              </a:gs>
              <a:gs pos="79000">
                <a:srgbClr val="DBECE1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457651A-6AD9-725E-9A0F-E41AA8E62A72}"/>
              </a:ext>
            </a:extLst>
          </p:cNvPr>
          <p:cNvSpPr/>
          <p:nvPr/>
        </p:nvSpPr>
        <p:spPr>
          <a:xfrm>
            <a:off x="7674930" y="1712460"/>
            <a:ext cx="2130552" cy="1216152"/>
          </a:xfrm>
          <a:prstGeom prst="roundRect">
            <a:avLst/>
          </a:prstGeom>
          <a:gradFill flip="none" rotWithShape="1">
            <a:gsLst>
              <a:gs pos="10000">
                <a:srgbClr val="F2F8F4"/>
              </a:gs>
              <a:gs pos="79000">
                <a:srgbClr val="DBECE1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6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00B9677-8E56-31D1-AB5B-17D8E4F6C934}"/>
              </a:ext>
            </a:extLst>
          </p:cNvPr>
          <p:cNvSpPr/>
          <p:nvPr/>
        </p:nvSpPr>
        <p:spPr>
          <a:xfrm>
            <a:off x="228814" y="3845385"/>
            <a:ext cx="11887200" cy="3044952"/>
          </a:xfrm>
          <a:prstGeom prst="roundRect">
            <a:avLst>
              <a:gd name="adj" fmla="val 6346"/>
            </a:avLst>
          </a:prstGeom>
          <a:gradFill flip="none" rotWithShape="1">
            <a:gsLst>
              <a:gs pos="5000">
                <a:srgbClr val="F7F7F7"/>
              </a:gs>
              <a:gs pos="35000">
                <a:srgbClr val="DBECE1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30D967-8BA2-E2DD-9D03-7F3781711B1E}"/>
              </a:ext>
            </a:extLst>
          </p:cNvPr>
          <p:cNvSpPr/>
          <p:nvPr/>
        </p:nvSpPr>
        <p:spPr>
          <a:xfrm>
            <a:off x="108283" y="242301"/>
            <a:ext cx="12127833" cy="6736015"/>
          </a:xfrm>
          <a:prstGeom prst="rect">
            <a:avLst/>
          </a:prstGeom>
          <a:noFill/>
          <a:ln>
            <a:solidFill>
              <a:srgbClr val="2A3E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457651A-6AD9-725E-9A0F-E41AA8E62A72}"/>
              </a:ext>
            </a:extLst>
          </p:cNvPr>
          <p:cNvSpPr/>
          <p:nvPr/>
        </p:nvSpPr>
        <p:spPr>
          <a:xfrm>
            <a:off x="8722895" y="242301"/>
            <a:ext cx="3393119" cy="3479466"/>
          </a:xfrm>
          <a:prstGeom prst="roundRect">
            <a:avLst>
              <a:gd name="adj" fmla="val 7003"/>
            </a:avLst>
          </a:prstGeom>
          <a:gradFill flip="none" rotWithShape="1">
            <a:gsLst>
              <a:gs pos="10000">
                <a:srgbClr val="F2F8F4"/>
              </a:gs>
              <a:gs pos="79000">
                <a:srgbClr val="DBECE1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E07070-B93D-19A0-57DF-68CCC9695282}"/>
              </a:ext>
            </a:extLst>
          </p:cNvPr>
          <p:cNvSpPr/>
          <p:nvPr/>
        </p:nvSpPr>
        <p:spPr>
          <a:xfrm>
            <a:off x="5704359" y="361173"/>
            <a:ext cx="2898648" cy="1609344"/>
          </a:xfrm>
          <a:prstGeom prst="roundRect">
            <a:avLst/>
          </a:prstGeom>
          <a:gradFill flip="none" rotWithShape="1">
            <a:gsLst>
              <a:gs pos="10000">
                <a:srgbClr val="F2F8F4"/>
              </a:gs>
              <a:gs pos="79000">
                <a:srgbClr val="DBECE1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9EEB91-BCD1-2D6E-EC05-B92B82532CD5}"/>
              </a:ext>
            </a:extLst>
          </p:cNvPr>
          <p:cNvSpPr/>
          <p:nvPr/>
        </p:nvSpPr>
        <p:spPr>
          <a:xfrm>
            <a:off x="5704359" y="2094135"/>
            <a:ext cx="2898648" cy="1627632"/>
          </a:xfrm>
          <a:prstGeom prst="roundRect">
            <a:avLst/>
          </a:prstGeom>
          <a:gradFill flip="none" rotWithShape="1">
            <a:gsLst>
              <a:gs pos="10000">
                <a:srgbClr val="F2F8F4"/>
              </a:gs>
              <a:gs pos="79000">
                <a:srgbClr val="DBECE1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6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00B9677-8E56-31D1-AB5B-17D8E4F6C934}"/>
              </a:ext>
            </a:extLst>
          </p:cNvPr>
          <p:cNvSpPr/>
          <p:nvPr/>
        </p:nvSpPr>
        <p:spPr>
          <a:xfrm>
            <a:off x="228599" y="1861137"/>
            <a:ext cx="11887200" cy="5029200"/>
          </a:xfrm>
          <a:prstGeom prst="roundRect">
            <a:avLst>
              <a:gd name="adj" fmla="val 6346"/>
            </a:avLst>
          </a:prstGeom>
          <a:gradFill flip="none" rotWithShape="1">
            <a:gsLst>
              <a:gs pos="5000">
                <a:srgbClr val="F7F7F7"/>
              </a:gs>
              <a:gs pos="35000">
                <a:srgbClr val="DBECE1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30D967-8BA2-E2DD-9D03-7F3781711B1E}"/>
              </a:ext>
            </a:extLst>
          </p:cNvPr>
          <p:cNvSpPr/>
          <p:nvPr/>
        </p:nvSpPr>
        <p:spPr>
          <a:xfrm>
            <a:off x="108283" y="242301"/>
            <a:ext cx="12127833" cy="6736015"/>
          </a:xfrm>
          <a:prstGeom prst="rect">
            <a:avLst/>
          </a:prstGeom>
          <a:noFill/>
          <a:ln>
            <a:solidFill>
              <a:srgbClr val="2A3E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E07070-B93D-19A0-57DF-68CCC9695282}"/>
              </a:ext>
            </a:extLst>
          </p:cNvPr>
          <p:cNvSpPr/>
          <p:nvPr/>
        </p:nvSpPr>
        <p:spPr>
          <a:xfrm>
            <a:off x="9674351" y="365919"/>
            <a:ext cx="2441448" cy="1371600"/>
          </a:xfrm>
          <a:prstGeom prst="roundRect">
            <a:avLst/>
          </a:prstGeom>
          <a:solidFill>
            <a:srgbClr val="DBECE1"/>
          </a:solidFill>
          <a:ln>
            <a:noFill/>
          </a:ln>
          <a:effectLst>
            <a:outerShdw blurRad="50800" dist="50800" algn="l" rotWithShape="0">
              <a:prstClr val="black">
                <a:alpha val="40000"/>
              </a:prstClr>
            </a:outerShdw>
          </a:effectLst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A0F16A-F8A2-0D41-A785-2A7CE6813CD7}"/>
              </a:ext>
            </a:extLst>
          </p:cNvPr>
          <p:cNvSpPr/>
          <p:nvPr/>
        </p:nvSpPr>
        <p:spPr>
          <a:xfrm>
            <a:off x="7232903" y="365919"/>
            <a:ext cx="2441448" cy="1371600"/>
          </a:xfrm>
          <a:prstGeom prst="roundRect">
            <a:avLst/>
          </a:prstGeom>
          <a:solidFill>
            <a:srgbClr val="DBECE1"/>
          </a:solidFill>
          <a:ln>
            <a:noFill/>
          </a:ln>
          <a:effectLst>
            <a:outerShdw blurRad="50800" dist="50800" algn="l" rotWithShape="0">
              <a:prstClr val="black">
                <a:alpha val="40000"/>
              </a:prstClr>
            </a:outerShdw>
          </a:effectLst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6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00B9677-8E56-31D1-AB5B-17D8E4F6C934}"/>
              </a:ext>
            </a:extLst>
          </p:cNvPr>
          <p:cNvSpPr/>
          <p:nvPr/>
        </p:nvSpPr>
        <p:spPr>
          <a:xfrm>
            <a:off x="228599" y="3845385"/>
            <a:ext cx="11887200" cy="3044952"/>
          </a:xfrm>
          <a:prstGeom prst="roundRect">
            <a:avLst>
              <a:gd name="adj" fmla="val 6346"/>
            </a:avLst>
          </a:prstGeom>
          <a:gradFill flip="none" rotWithShape="1">
            <a:gsLst>
              <a:gs pos="5000">
                <a:srgbClr val="F7F7F7"/>
              </a:gs>
              <a:gs pos="35000">
                <a:srgbClr val="DBECE1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30D967-8BA2-E2DD-9D03-7F3781711B1E}"/>
              </a:ext>
            </a:extLst>
          </p:cNvPr>
          <p:cNvSpPr/>
          <p:nvPr/>
        </p:nvSpPr>
        <p:spPr>
          <a:xfrm>
            <a:off x="108283" y="242301"/>
            <a:ext cx="12127833" cy="6736015"/>
          </a:xfrm>
          <a:prstGeom prst="rect">
            <a:avLst/>
          </a:prstGeom>
          <a:noFill/>
          <a:ln>
            <a:solidFill>
              <a:srgbClr val="2A3E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450C16-C06A-AF0B-917C-E6D2CB357FFE}"/>
              </a:ext>
            </a:extLst>
          </p:cNvPr>
          <p:cNvSpPr/>
          <p:nvPr/>
        </p:nvSpPr>
        <p:spPr>
          <a:xfrm>
            <a:off x="6757415" y="1541532"/>
            <a:ext cx="5358384" cy="2176272"/>
          </a:xfrm>
          <a:prstGeom prst="roundRect">
            <a:avLst/>
          </a:prstGeom>
          <a:gradFill flip="none" rotWithShape="1">
            <a:gsLst>
              <a:gs pos="10000">
                <a:srgbClr val="F2F8F4"/>
              </a:gs>
              <a:gs pos="79000">
                <a:srgbClr val="DBECE1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AD280E-185B-443C-1F43-5E1B9A9F196F}"/>
              </a:ext>
            </a:extLst>
          </p:cNvPr>
          <p:cNvSpPr/>
          <p:nvPr/>
        </p:nvSpPr>
        <p:spPr>
          <a:xfrm>
            <a:off x="9436607" y="378669"/>
            <a:ext cx="2679192" cy="1069848"/>
          </a:xfrm>
          <a:prstGeom prst="roundRect">
            <a:avLst/>
          </a:prstGeom>
          <a:gradFill flip="none" rotWithShape="1">
            <a:gsLst>
              <a:gs pos="10000">
                <a:srgbClr val="F2F8F4"/>
              </a:gs>
              <a:gs pos="79000">
                <a:srgbClr val="DBECE1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EE365E-ECC4-BCAA-D9F7-0FFF0C9BF7F2}"/>
              </a:ext>
            </a:extLst>
          </p:cNvPr>
          <p:cNvSpPr/>
          <p:nvPr/>
        </p:nvSpPr>
        <p:spPr>
          <a:xfrm>
            <a:off x="6637098" y="378669"/>
            <a:ext cx="2679192" cy="1069848"/>
          </a:xfrm>
          <a:prstGeom prst="roundRect">
            <a:avLst/>
          </a:prstGeom>
          <a:gradFill flip="none" rotWithShape="1">
            <a:gsLst>
              <a:gs pos="10000">
                <a:srgbClr val="F2F8F4"/>
              </a:gs>
              <a:gs pos="79000">
                <a:srgbClr val="DBECE1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9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455</TotalTime>
  <Words>7</Words>
  <Application>Microsoft Office PowerPoint</Application>
  <PresentationFormat>Custom</PresentationFormat>
  <Paragraphs>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Armstrong Uloh</dc:creator>
  <cp:lastModifiedBy>Armstrong Uloh</cp:lastModifiedBy>
  <cp:revision>5</cp:revision>
  <dcterms:created xsi:type="dcterms:W3CDTF">2024-09-02T20:12:53Z</dcterms:created>
  <dcterms:modified xsi:type="dcterms:W3CDTF">2024-09-03T11:23:47Z</dcterms:modified>
</cp:coreProperties>
</file>