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C7D9C8-81FB-45BC-ABA7-3311B39C2B0F}" v="3" dt="2023-12-28T07:00:13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Sivakumar" userId="95d76f34e93b720a" providerId="LiveId" clId="{44C7D9C8-81FB-45BC-ABA7-3311B39C2B0F}"/>
    <pc:docChg chg="undo custSel addSld modSld">
      <pc:chgData name="Arun Sivakumar" userId="95d76f34e93b720a" providerId="LiveId" clId="{44C7D9C8-81FB-45BC-ABA7-3311B39C2B0F}" dt="2023-12-28T07:33:56.205" v="991" actId="207"/>
      <pc:docMkLst>
        <pc:docMk/>
      </pc:docMkLst>
      <pc:sldChg chg="modSp new mod">
        <pc:chgData name="Arun Sivakumar" userId="95d76f34e93b720a" providerId="LiveId" clId="{44C7D9C8-81FB-45BC-ABA7-3311B39C2B0F}" dt="2023-12-28T07:33:56.205" v="991" actId="207"/>
        <pc:sldMkLst>
          <pc:docMk/>
          <pc:sldMk cId="2270831421" sldId="256"/>
        </pc:sldMkLst>
        <pc:spChg chg="mod">
          <ac:chgData name="Arun Sivakumar" userId="95d76f34e93b720a" providerId="LiveId" clId="{44C7D9C8-81FB-45BC-ABA7-3311B39C2B0F}" dt="2023-12-28T07:33:56.205" v="991" actId="207"/>
          <ac:spMkLst>
            <pc:docMk/>
            <pc:sldMk cId="2270831421" sldId="256"/>
            <ac:spMk id="2" creationId="{E8635015-5D1C-83C6-C5AD-DD19A8585A95}"/>
          </ac:spMkLst>
        </pc:spChg>
        <pc:spChg chg="mod">
          <ac:chgData name="Arun Sivakumar" userId="95d76f34e93b720a" providerId="LiveId" clId="{44C7D9C8-81FB-45BC-ABA7-3311B39C2B0F}" dt="2023-12-28T06:54:00.273" v="319" actId="14100"/>
          <ac:spMkLst>
            <pc:docMk/>
            <pc:sldMk cId="2270831421" sldId="256"/>
            <ac:spMk id="3" creationId="{DE0630F7-F423-6493-1796-32F6A6C15469}"/>
          </ac:spMkLst>
        </pc:spChg>
      </pc:sldChg>
      <pc:sldChg chg="modSp new mod">
        <pc:chgData name="Arun Sivakumar" userId="95d76f34e93b720a" providerId="LiveId" clId="{44C7D9C8-81FB-45BC-ABA7-3311B39C2B0F}" dt="2023-12-28T06:35:08.918" v="61" actId="27636"/>
        <pc:sldMkLst>
          <pc:docMk/>
          <pc:sldMk cId="800120102" sldId="257"/>
        </pc:sldMkLst>
        <pc:spChg chg="mod">
          <ac:chgData name="Arun Sivakumar" userId="95d76f34e93b720a" providerId="LiveId" clId="{44C7D9C8-81FB-45BC-ABA7-3311B39C2B0F}" dt="2023-12-28T06:35:08.902" v="60" actId="27636"/>
          <ac:spMkLst>
            <pc:docMk/>
            <pc:sldMk cId="800120102" sldId="257"/>
            <ac:spMk id="2" creationId="{655E27D8-61A0-97D9-2A4A-BD8D10B722C5}"/>
          </ac:spMkLst>
        </pc:spChg>
        <pc:spChg chg="mod">
          <ac:chgData name="Arun Sivakumar" userId="95d76f34e93b720a" providerId="LiveId" clId="{44C7D9C8-81FB-45BC-ABA7-3311B39C2B0F}" dt="2023-12-28T06:35:08.918" v="61" actId="27636"/>
          <ac:spMkLst>
            <pc:docMk/>
            <pc:sldMk cId="800120102" sldId="257"/>
            <ac:spMk id="3" creationId="{0F0667E2-D3D0-423D-5FD6-E4DC173BCB3B}"/>
          </ac:spMkLst>
        </pc:spChg>
      </pc:sldChg>
      <pc:sldChg chg="modSp new mod">
        <pc:chgData name="Arun Sivakumar" userId="95d76f34e93b720a" providerId="LiveId" clId="{44C7D9C8-81FB-45BC-ABA7-3311B39C2B0F}" dt="2023-12-28T06:35:08.950" v="62" actId="27636"/>
        <pc:sldMkLst>
          <pc:docMk/>
          <pc:sldMk cId="1963644264" sldId="258"/>
        </pc:sldMkLst>
        <pc:spChg chg="mod">
          <ac:chgData name="Arun Sivakumar" userId="95d76f34e93b720a" providerId="LiveId" clId="{44C7D9C8-81FB-45BC-ABA7-3311B39C2B0F}" dt="2023-12-28T06:35:08.950" v="62" actId="27636"/>
          <ac:spMkLst>
            <pc:docMk/>
            <pc:sldMk cId="1963644264" sldId="258"/>
            <ac:spMk id="2" creationId="{90A9A7AC-6706-CCB6-91E2-DD58A84D5FB0}"/>
          </ac:spMkLst>
        </pc:spChg>
        <pc:spChg chg="mod">
          <ac:chgData name="Arun Sivakumar" userId="95d76f34e93b720a" providerId="LiveId" clId="{44C7D9C8-81FB-45BC-ABA7-3311B39C2B0F}" dt="2023-12-28T06:35:08.777" v="59"/>
          <ac:spMkLst>
            <pc:docMk/>
            <pc:sldMk cId="1963644264" sldId="258"/>
            <ac:spMk id="3" creationId="{F37712D2-49EE-00D7-001F-80DC39C443F2}"/>
          </ac:spMkLst>
        </pc:spChg>
      </pc:sldChg>
      <pc:sldChg chg="modSp new mod">
        <pc:chgData name="Arun Sivakumar" userId="95d76f34e93b720a" providerId="LiveId" clId="{44C7D9C8-81FB-45BC-ABA7-3311B39C2B0F}" dt="2023-12-28T06:48:30.342" v="255" actId="6549"/>
        <pc:sldMkLst>
          <pc:docMk/>
          <pc:sldMk cId="4284622116" sldId="259"/>
        </pc:sldMkLst>
        <pc:spChg chg="mod">
          <ac:chgData name="Arun Sivakumar" userId="95d76f34e93b720a" providerId="LiveId" clId="{44C7D9C8-81FB-45BC-ABA7-3311B39C2B0F}" dt="2023-12-28T06:37:20.058" v="71" actId="122"/>
          <ac:spMkLst>
            <pc:docMk/>
            <pc:sldMk cId="4284622116" sldId="259"/>
            <ac:spMk id="2" creationId="{706AB3D6-C89E-8BC8-E714-7391B0F2F3C0}"/>
          </ac:spMkLst>
        </pc:spChg>
        <pc:spChg chg="mod">
          <ac:chgData name="Arun Sivakumar" userId="95d76f34e93b720a" providerId="LiveId" clId="{44C7D9C8-81FB-45BC-ABA7-3311B39C2B0F}" dt="2023-12-28T06:48:30.342" v="255" actId="6549"/>
          <ac:spMkLst>
            <pc:docMk/>
            <pc:sldMk cId="4284622116" sldId="259"/>
            <ac:spMk id="3" creationId="{C4D72FC4-4E58-A65E-4612-2236B5E0821F}"/>
          </ac:spMkLst>
        </pc:spChg>
      </pc:sldChg>
      <pc:sldChg chg="modSp new mod">
        <pc:chgData name="Arun Sivakumar" userId="95d76f34e93b720a" providerId="LiveId" clId="{44C7D9C8-81FB-45BC-ABA7-3311B39C2B0F}" dt="2023-12-28T06:55:51.984" v="369" actId="255"/>
        <pc:sldMkLst>
          <pc:docMk/>
          <pc:sldMk cId="2491478209" sldId="260"/>
        </pc:sldMkLst>
        <pc:spChg chg="mod">
          <ac:chgData name="Arun Sivakumar" userId="95d76f34e93b720a" providerId="LiveId" clId="{44C7D9C8-81FB-45BC-ABA7-3311B39C2B0F}" dt="2023-12-28T06:47:27.057" v="250" actId="1076"/>
          <ac:spMkLst>
            <pc:docMk/>
            <pc:sldMk cId="2491478209" sldId="260"/>
            <ac:spMk id="2" creationId="{E652E6ED-9D74-D870-A7BE-3CEA31BCE4C3}"/>
          </ac:spMkLst>
        </pc:spChg>
        <pc:spChg chg="mod">
          <ac:chgData name="Arun Sivakumar" userId="95d76f34e93b720a" providerId="LiveId" clId="{44C7D9C8-81FB-45BC-ABA7-3311B39C2B0F}" dt="2023-12-28T06:55:51.984" v="369" actId="255"/>
          <ac:spMkLst>
            <pc:docMk/>
            <pc:sldMk cId="2491478209" sldId="260"/>
            <ac:spMk id="3" creationId="{E947DB27-C8ED-3C59-A6A7-C187A949B692}"/>
          </ac:spMkLst>
        </pc:spChg>
      </pc:sldChg>
      <pc:sldChg chg="addSp delSp modSp new mod">
        <pc:chgData name="Arun Sivakumar" userId="95d76f34e93b720a" providerId="LiveId" clId="{44C7D9C8-81FB-45BC-ABA7-3311B39C2B0F}" dt="2023-12-28T07:07:00.323" v="470" actId="20577"/>
        <pc:sldMkLst>
          <pc:docMk/>
          <pc:sldMk cId="4126667055" sldId="261"/>
        </pc:sldMkLst>
        <pc:spChg chg="mod">
          <ac:chgData name="Arun Sivakumar" userId="95d76f34e93b720a" providerId="LiveId" clId="{44C7D9C8-81FB-45BC-ABA7-3311B39C2B0F}" dt="2023-12-28T06:56:56.396" v="377" actId="122"/>
          <ac:spMkLst>
            <pc:docMk/>
            <pc:sldMk cId="4126667055" sldId="261"/>
            <ac:spMk id="2" creationId="{C36301ED-6719-1892-61A0-A4B509912363}"/>
          </ac:spMkLst>
        </pc:spChg>
        <pc:spChg chg="mod">
          <ac:chgData name="Arun Sivakumar" userId="95d76f34e93b720a" providerId="LiveId" clId="{44C7D9C8-81FB-45BC-ABA7-3311B39C2B0F}" dt="2023-12-28T07:07:00.323" v="470" actId="20577"/>
          <ac:spMkLst>
            <pc:docMk/>
            <pc:sldMk cId="4126667055" sldId="261"/>
            <ac:spMk id="3" creationId="{3362AFAD-267B-DCE5-E04A-EB897C489ECF}"/>
          </ac:spMkLst>
        </pc:spChg>
        <pc:picChg chg="add del mod">
          <ac:chgData name="Arun Sivakumar" userId="95d76f34e93b720a" providerId="LiveId" clId="{44C7D9C8-81FB-45BC-ABA7-3311B39C2B0F}" dt="2023-12-28T07:03:07.707" v="390" actId="21"/>
          <ac:picMkLst>
            <pc:docMk/>
            <pc:sldMk cId="4126667055" sldId="261"/>
            <ac:picMk id="5" creationId="{AE9B5736-8E1F-15B1-4F64-260D1D02BA9F}"/>
          </ac:picMkLst>
        </pc:picChg>
      </pc:sldChg>
      <pc:sldChg chg="addSp delSp modSp new mod">
        <pc:chgData name="Arun Sivakumar" userId="95d76f34e93b720a" providerId="LiveId" clId="{44C7D9C8-81FB-45BC-ABA7-3311B39C2B0F}" dt="2023-12-28T07:22:02" v="705" actId="20577"/>
        <pc:sldMkLst>
          <pc:docMk/>
          <pc:sldMk cId="1849035026" sldId="262"/>
        </pc:sldMkLst>
        <pc:spChg chg="mod">
          <ac:chgData name="Arun Sivakumar" userId="95d76f34e93b720a" providerId="LiveId" clId="{44C7D9C8-81FB-45BC-ABA7-3311B39C2B0F}" dt="2023-12-28T06:59:21.772" v="387" actId="122"/>
          <ac:spMkLst>
            <pc:docMk/>
            <pc:sldMk cId="1849035026" sldId="262"/>
            <ac:spMk id="2" creationId="{72B6E9C6-932F-7D2E-377B-35B8E8DCD42D}"/>
          </ac:spMkLst>
        </pc:spChg>
        <pc:spChg chg="del">
          <ac:chgData name="Arun Sivakumar" userId="95d76f34e93b720a" providerId="LiveId" clId="{44C7D9C8-81FB-45BC-ABA7-3311B39C2B0F}" dt="2023-12-28T07:00:13.670" v="388" actId="931"/>
          <ac:spMkLst>
            <pc:docMk/>
            <pc:sldMk cId="1849035026" sldId="262"/>
            <ac:spMk id="3" creationId="{C38940F4-03B4-FEAA-B4C8-3D6340269B04}"/>
          </ac:spMkLst>
        </pc:spChg>
        <pc:spChg chg="add mod">
          <ac:chgData name="Arun Sivakumar" userId="95d76f34e93b720a" providerId="LiveId" clId="{44C7D9C8-81FB-45BC-ABA7-3311B39C2B0F}" dt="2023-12-28T07:22:02" v="705" actId="20577"/>
          <ac:spMkLst>
            <pc:docMk/>
            <pc:sldMk cId="1849035026" sldId="262"/>
            <ac:spMk id="7" creationId="{96267FA4-B403-2C99-08CB-2EFF007D59B3}"/>
          </ac:spMkLst>
        </pc:spChg>
        <pc:picChg chg="add del mod">
          <ac:chgData name="Arun Sivakumar" userId="95d76f34e93b720a" providerId="LiveId" clId="{44C7D9C8-81FB-45BC-ABA7-3311B39C2B0F}" dt="2023-12-28T07:00:24.099" v="389" actId="21"/>
          <ac:picMkLst>
            <pc:docMk/>
            <pc:sldMk cId="1849035026" sldId="262"/>
            <ac:picMk id="5" creationId="{93CF474A-B92B-4AA5-4BBA-C24951F9252A}"/>
          </ac:picMkLst>
        </pc:picChg>
      </pc:sldChg>
      <pc:sldChg chg="modSp new mod">
        <pc:chgData name="Arun Sivakumar" userId="95d76f34e93b720a" providerId="LiveId" clId="{44C7D9C8-81FB-45BC-ABA7-3311B39C2B0F}" dt="2023-12-28T07:27:16.097" v="827" actId="12"/>
        <pc:sldMkLst>
          <pc:docMk/>
          <pc:sldMk cId="529198599" sldId="263"/>
        </pc:sldMkLst>
        <pc:spChg chg="mod">
          <ac:chgData name="Arun Sivakumar" userId="95d76f34e93b720a" providerId="LiveId" clId="{44C7D9C8-81FB-45BC-ABA7-3311B39C2B0F}" dt="2023-12-28T07:22:39.849" v="709" actId="122"/>
          <ac:spMkLst>
            <pc:docMk/>
            <pc:sldMk cId="529198599" sldId="263"/>
            <ac:spMk id="2" creationId="{838F0473-585B-C265-4023-52F35DF84933}"/>
          </ac:spMkLst>
        </pc:spChg>
        <pc:spChg chg="mod">
          <ac:chgData name="Arun Sivakumar" userId="95d76f34e93b720a" providerId="LiveId" clId="{44C7D9C8-81FB-45BC-ABA7-3311B39C2B0F}" dt="2023-12-28T07:27:16.097" v="827" actId="12"/>
          <ac:spMkLst>
            <pc:docMk/>
            <pc:sldMk cId="529198599" sldId="263"/>
            <ac:spMk id="3" creationId="{F6C2F9E1-55B4-53FE-A7A5-BC30CD3C7C61}"/>
          </ac:spMkLst>
        </pc:spChg>
      </pc:sldChg>
      <pc:sldChg chg="modSp new mod">
        <pc:chgData name="Arun Sivakumar" userId="95d76f34e93b720a" providerId="LiveId" clId="{44C7D9C8-81FB-45BC-ABA7-3311B39C2B0F}" dt="2023-12-28T07:33:34.773" v="990" actId="20577"/>
        <pc:sldMkLst>
          <pc:docMk/>
          <pc:sldMk cId="3739526812" sldId="264"/>
        </pc:sldMkLst>
        <pc:spChg chg="mod">
          <ac:chgData name="Arun Sivakumar" userId="95d76f34e93b720a" providerId="LiveId" clId="{44C7D9C8-81FB-45BC-ABA7-3311B39C2B0F}" dt="2023-12-28T07:27:31.271" v="830" actId="122"/>
          <ac:spMkLst>
            <pc:docMk/>
            <pc:sldMk cId="3739526812" sldId="264"/>
            <ac:spMk id="2" creationId="{9BCFC3C7-3AEF-DB4D-EE35-BFAB91BC3763}"/>
          </ac:spMkLst>
        </pc:spChg>
        <pc:spChg chg="mod">
          <ac:chgData name="Arun Sivakumar" userId="95d76f34e93b720a" providerId="LiveId" clId="{44C7D9C8-81FB-45BC-ABA7-3311B39C2B0F}" dt="2023-12-28T07:33:34.773" v="990" actId="20577"/>
          <ac:spMkLst>
            <pc:docMk/>
            <pc:sldMk cId="3739526812" sldId="264"/>
            <ac:spMk id="3" creationId="{AAE200AE-2FA7-A84E-FFE1-97C87A41A8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147F598-1499-4D54-9238-23EFD6E9E6D2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97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83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846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042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70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831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10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147F598-1499-4D54-9238-23EFD6E9E6D2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42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147F598-1499-4D54-9238-23EFD6E9E6D2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38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1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20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03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70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41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08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93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147F598-1499-4D54-9238-23EFD6E9E6D2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F95E8E3-2BD0-4A93-906D-6AF435D66D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65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015-5D1C-83C6-C5AD-DD19A8585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65239"/>
            <a:ext cx="10014490" cy="2290916"/>
          </a:xfrm>
        </p:spPr>
        <p:txBody>
          <a:bodyPr>
            <a:normAutofit/>
          </a:bodyPr>
          <a:lstStyle/>
          <a:p>
            <a:pPr algn="ctr"/>
            <a:r>
              <a:rPr lang="en-US" sz="4000" b="1" i="0" u="none" strike="noStrike" baseline="0" dirty="0">
                <a:solidFill>
                  <a:srgbClr val="FFFF00"/>
                </a:solidFill>
                <a:latin typeface="Arial-BoldMT"/>
              </a:rPr>
              <a:t>CarDekho Used Car Price Prediction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630F7-F423-6493-1796-32F6A6C15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289" y="4777380"/>
            <a:ext cx="8063323" cy="861420"/>
          </a:xfrm>
        </p:spPr>
        <p:txBody>
          <a:bodyPr/>
          <a:lstStyle/>
          <a:p>
            <a:r>
              <a:rPr lang="en-IN" sz="1800" b="1" i="0" u="none" strike="noStrike" baseline="0" dirty="0">
                <a:latin typeface="Calibri-Bold"/>
              </a:rPr>
              <a:t>Domain: </a:t>
            </a:r>
            <a:r>
              <a:rPr lang="en-IN" sz="1800" b="1" i="0" u="none" strike="noStrike" baseline="0" dirty="0">
                <a:latin typeface="Arial-BoldMT"/>
              </a:rPr>
              <a:t>Automobile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83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A6FCE-C977-CAAE-8306-70E661614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57CD-8F38-30EF-81E2-D6AA02B7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270" y="954004"/>
            <a:ext cx="8761413" cy="706964"/>
          </a:xfrm>
        </p:spPr>
        <p:txBody>
          <a:bodyPr/>
          <a:lstStyle/>
          <a:p>
            <a:r>
              <a:rPr lang="en-IN" sz="3200" b="0" i="0" u="none" strike="noStrike" baseline="0" dirty="0">
                <a:latin typeface="ArialMT"/>
              </a:rPr>
              <a:t>Model Selection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A75A-75B2-0415-3E67-0F5B15E1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 and testing 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selected models</a:t>
            </a:r>
          </a:p>
          <a:p>
            <a:pPr marL="0" indent="0">
              <a:buNone/>
            </a:pPr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metrics: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</a:t>
            </a:r>
            <a:endParaRPr lang="en-IN" sz="1600" u="none" strike="noStrike" baseline="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</a:t>
            </a:r>
          </a:p>
        </p:txBody>
      </p:sp>
    </p:spTree>
    <p:extLst>
      <p:ext uri="{BB962C8B-B14F-4D97-AF65-F5344CB8AC3E}">
        <p14:creationId xmlns:p14="http://schemas.microsoft.com/office/powerpoint/2010/main" val="303878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199-61E7-EFBB-AD38-630BA230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0" i="0" u="none" strike="noStrike" baseline="0" dirty="0">
                <a:latin typeface="ArialMT"/>
              </a:rPr>
              <a:t>Model Performance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0F92-CE6C-4F79-A6C6-CE4D20DC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Random forest is the best model with </a:t>
            </a:r>
            <a:r>
              <a:rPr lang="en-IN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R2 - Train: 0.9803 Test: 0.8913.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i="0" u="none" strike="noStrike" baseline="0" dirty="0">
                <a:latin typeface="Arial-BoldMT"/>
              </a:rPr>
              <a:t>Deployment: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Arial-BoldMT"/>
                <a:cs typeface="Times New Roman" panose="02020603050405020304" pitchFamily="18" charset="0"/>
              </a:rPr>
              <a:t>Created streamlit app for car price prediction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35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27D8-61A0-97D9-2A4A-BD8D10B7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667E2-D3D0-423D-5FD6-E4DC173B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is project is to create a data science solution for predicting used car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accurately by analyzing a diverse dataset including car model, no. of owners, age,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mileage, fuel type, kilometers driven, features and location. The aim is to build a machine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 that offers users to find current valuations for used cars property owners, tenants, and property management companies. Accurate rent predictions can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landlords set competitive prices, tenants make informed rental decisions, and property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companies optimize their portfolio management.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develop a data-driven model that predicts the rental price of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residential properties based on relevant features. By analyzing historical rental data and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attributes, the model aims to provide accurate and reliable rent predictions.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12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A7AC-6706-CCB6-91E2-DD58A84D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12D2-49EE-00D7-001F-80DC39C4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  <a:p>
            <a:r>
              <a:rPr lang="en-IN" dirty="0"/>
              <a:t>MATPLOTLIB</a:t>
            </a:r>
          </a:p>
          <a:p>
            <a:r>
              <a:rPr lang="en-IN" dirty="0"/>
              <a:t>SEABORN</a:t>
            </a:r>
          </a:p>
          <a:p>
            <a:pPr algn="l"/>
            <a:r>
              <a:rPr lang="en-IN" b="0" i="0" dirty="0">
                <a:solidFill>
                  <a:srgbClr val="202124"/>
                </a:solidFill>
                <a:effectLst/>
                <a:latin typeface="+mj-lt"/>
              </a:rPr>
              <a:t>scikit-learn</a:t>
            </a:r>
            <a:r>
              <a:rPr lang="en-IN" b="0" i="0" dirty="0">
                <a:solidFill>
                  <a:srgbClr val="FFFFFF"/>
                </a:solidFill>
                <a:effectLst/>
                <a:latin typeface="+mj-lt"/>
              </a:rPr>
              <a:t>c</a:t>
            </a:r>
            <a:r>
              <a:rPr lang="en-IN" b="0" i="0" dirty="0">
                <a:solidFill>
                  <a:srgbClr val="FFFFFF"/>
                </a:solidFill>
                <a:effectLst/>
                <a:latin typeface="SFMono-Regular"/>
              </a:rPr>
              <a:t>ikit-learn</a:t>
            </a:r>
          </a:p>
          <a:p>
            <a:r>
              <a:rPr lang="en-IN" dirty="0"/>
              <a:t>STREAMLIT</a:t>
            </a:r>
          </a:p>
        </p:txBody>
      </p:sp>
    </p:spTree>
    <p:extLst>
      <p:ext uri="{BB962C8B-B14F-4D97-AF65-F5344CB8AC3E}">
        <p14:creationId xmlns:p14="http://schemas.microsoft.com/office/powerpoint/2010/main" val="196364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B3D6-C89E-8BC8-E714-7391B0F2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2FC4-4E58-A65E-4612-2236B5E08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r>
              <a:rPr lang="en-IN" sz="1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Expanding column in dictionary format </a:t>
            </a:r>
            <a:r>
              <a:rPr lang="en-IN" sz="140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new_car_detail</a:t>
            </a:r>
            <a:r>
              <a:rPr lang="en-IN" sz="14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new_car_overview,</a:t>
            </a:r>
            <a:r>
              <a:rPr lang="en-IN" sz="1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new_car_feature,new_car_specs</a:t>
            </a:r>
          </a:p>
          <a:p>
            <a:r>
              <a:rPr lang="en-IN" sz="1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REMOVING NULL VALUES</a:t>
            </a:r>
          </a:p>
          <a:p>
            <a:r>
              <a:rPr lang="en-IN" sz="12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</a:t>
            </a:r>
            <a:endParaRPr lang="en-IN" sz="12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  <a:p>
            <a:pPr marL="0" indent="0">
              <a:buNone/>
            </a:pPr>
            <a:r>
              <a:rPr lang="en-IN" sz="1800" b="1" i="0" u="none" strike="noStrike" baseline="0" dirty="0">
                <a:latin typeface="Arial-BoldMT"/>
              </a:rPr>
              <a:t>Model Selection: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DECISSION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RANDOAM FOREST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428462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01ED-6719-1892-61A0-A4B50991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en-IN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AFAD-267B-DCE5-E04A-EB897C48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i="0" u="none" strike="noStrike" baseline="0" dirty="0">
                <a:latin typeface="Arial-BoldMT"/>
              </a:rPr>
              <a:t>Correlation Analysis:</a:t>
            </a:r>
          </a:p>
          <a:p>
            <a:pPr marL="0" indent="0">
              <a:buNone/>
            </a:pPr>
            <a:endParaRPr lang="en-IN" sz="1800" b="1" i="0" u="none" strike="noStrike" baseline="0" dirty="0">
              <a:latin typeface="Arial-Bold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648C6-8C6D-1957-1D30-91D80F215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56" y="2979174"/>
            <a:ext cx="7565687" cy="37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6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E9C6-932F-7D2E-377B-35B8E8DC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267FA4-B403-2C99-08CB-2EFF007D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VS PRICE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FC0B2-CCE7-110D-F5F4-6058A34A7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2" y="2930013"/>
            <a:ext cx="7772415" cy="29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3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0473-585B-C265-4023-52F35DF8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F9E1-55B4-53FE-A7A5-BC30CD3C7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FUEL TYPE VS CAR PRICE</a:t>
            </a:r>
            <a:r>
              <a:rPr lang="en-IN" sz="1600" dirty="0"/>
              <a:t>: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C2D83-6FE5-E8F3-339E-70FF7A759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19" y="2969342"/>
            <a:ext cx="9153162" cy="36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9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C3C7-3AEF-DB4D-EE35-BFAB91BC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00AE-2FA7-A84E-FFE1-97C87A41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i="0" u="none" strike="noStrike" baseline="0" dirty="0">
                <a:latin typeface="Arial-BoldMT"/>
              </a:rPr>
              <a:t>PRICE VS TRANSMISSION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C7972-5A54-EB61-E76B-6285FAB8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7" y="2920181"/>
            <a:ext cx="9153162" cy="389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2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5484-6181-AE1D-BBA5-F6F47D86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AAA4-1A95-5712-35A5-423A2319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NO OF OWNERS VS PRICE</a:t>
            </a:r>
            <a:r>
              <a:rPr lang="en-IN" dirty="0"/>
              <a:t>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DAC10-EB91-00CA-C3CB-A5389C11F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58" y="2998838"/>
            <a:ext cx="9427483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47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</TotalTime>
  <Words>300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Arial-BoldMT</vt:lpstr>
      <vt:lpstr>ArialMT</vt:lpstr>
      <vt:lpstr>Calibri-Bold</vt:lpstr>
      <vt:lpstr>Century Gothic</vt:lpstr>
      <vt:lpstr>SFMono-Regular</vt:lpstr>
      <vt:lpstr>Times New Roman</vt:lpstr>
      <vt:lpstr>Wingdings</vt:lpstr>
      <vt:lpstr>Wingdings 3</vt:lpstr>
      <vt:lpstr>Ion Boardroom</vt:lpstr>
      <vt:lpstr>CarDekho Used Car Price Prediction</vt:lpstr>
      <vt:lpstr>Problem Statement:</vt:lpstr>
      <vt:lpstr>Tools Used</vt:lpstr>
      <vt:lpstr>Approaches</vt:lpstr>
      <vt:lpstr>EDA Insights</vt:lpstr>
      <vt:lpstr>EDA Insights</vt:lpstr>
      <vt:lpstr>EDA Insights</vt:lpstr>
      <vt:lpstr>EDA Insights</vt:lpstr>
      <vt:lpstr>EDA Insights</vt:lpstr>
      <vt:lpstr>Model Selection</vt:lpstr>
      <vt:lpstr>Model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Predictive Modeling for Rental Property Prices</dc:title>
  <dc:creator>Arun Sivakumar</dc:creator>
  <cp:lastModifiedBy>Arun Sivakumar</cp:lastModifiedBy>
  <cp:revision>7</cp:revision>
  <dcterms:created xsi:type="dcterms:W3CDTF">2023-12-28T06:29:50Z</dcterms:created>
  <dcterms:modified xsi:type="dcterms:W3CDTF">2024-02-07T14:27:55Z</dcterms:modified>
</cp:coreProperties>
</file>