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7D9C8-81FB-45BC-ABA7-3311B39C2B0F}" v="3" dt="2023-12-28T07:00:1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vakumar" userId="95d76f34e93b720a" providerId="LiveId" clId="{44C7D9C8-81FB-45BC-ABA7-3311B39C2B0F}"/>
    <pc:docChg chg="undo custSel addSld modSld">
      <pc:chgData name="Arun Sivakumar" userId="95d76f34e93b720a" providerId="LiveId" clId="{44C7D9C8-81FB-45BC-ABA7-3311B39C2B0F}" dt="2023-12-28T07:33:56.205" v="991" actId="207"/>
      <pc:docMkLst>
        <pc:docMk/>
      </pc:docMkLst>
      <pc:sldChg chg="modSp new mod">
        <pc:chgData name="Arun Sivakumar" userId="95d76f34e93b720a" providerId="LiveId" clId="{44C7D9C8-81FB-45BC-ABA7-3311B39C2B0F}" dt="2023-12-28T07:33:56.205" v="991" actId="207"/>
        <pc:sldMkLst>
          <pc:docMk/>
          <pc:sldMk cId="2270831421" sldId="256"/>
        </pc:sldMkLst>
        <pc:spChg chg="mod">
          <ac:chgData name="Arun Sivakumar" userId="95d76f34e93b720a" providerId="LiveId" clId="{44C7D9C8-81FB-45BC-ABA7-3311B39C2B0F}" dt="2023-12-28T07:33:56.205" v="991" actId="207"/>
          <ac:spMkLst>
            <pc:docMk/>
            <pc:sldMk cId="2270831421" sldId="256"/>
            <ac:spMk id="2" creationId="{E8635015-5D1C-83C6-C5AD-DD19A8585A95}"/>
          </ac:spMkLst>
        </pc:spChg>
        <pc:spChg chg="mod">
          <ac:chgData name="Arun Sivakumar" userId="95d76f34e93b720a" providerId="LiveId" clId="{44C7D9C8-81FB-45BC-ABA7-3311B39C2B0F}" dt="2023-12-28T06:54:00.273" v="319" actId="14100"/>
          <ac:spMkLst>
            <pc:docMk/>
            <pc:sldMk cId="2270831421" sldId="256"/>
            <ac:spMk id="3" creationId="{DE0630F7-F423-6493-1796-32F6A6C15469}"/>
          </ac:spMkLst>
        </pc:spChg>
      </pc:sldChg>
      <pc:sldChg chg="modSp new mod">
        <pc:chgData name="Arun Sivakumar" userId="95d76f34e93b720a" providerId="LiveId" clId="{44C7D9C8-81FB-45BC-ABA7-3311B39C2B0F}" dt="2023-12-28T06:35:08.918" v="61" actId="27636"/>
        <pc:sldMkLst>
          <pc:docMk/>
          <pc:sldMk cId="800120102" sldId="257"/>
        </pc:sldMkLst>
        <pc:spChg chg="mod">
          <ac:chgData name="Arun Sivakumar" userId="95d76f34e93b720a" providerId="LiveId" clId="{44C7D9C8-81FB-45BC-ABA7-3311B39C2B0F}" dt="2023-12-28T06:35:08.902" v="60" actId="27636"/>
          <ac:spMkLst>
            <pc:docMk/>
            <pc:sldMk cId="800120102" sldId="257"/>
            <ac:spMk id="2" creationId="{655E27D8-61A0-97D9-2A4A-BD8D10B722C5}"/>
          </ac:spMkLst>
        </pc:spChg>
        <pc:spChg chg="mod">
          <ac:chgData name="Arun Sivakumar" userId="95d76f34e93b720a" providerId="LiveId" clId="{44C7D9C8-81FB-45BC-ABA7-3311B39C2B0F}" dt="2023-12-28T06:35:08.918" v="61" actId="27636"/>
          <ac:spMkLst>
            <pc:docMk/>
            <pc:sldMk cId="800120102" sldId="257"/>
            <ac:spMk id="3" creationId="{0F0667E2-D3D0-423D-5FD6-E4DC173BCB3B}"/>
          </ac:spMkLst>
        </pc:spChg>
      </pc:sldChg>
      <pc:sldChg chg="modSp new mod">
        <pc:chgData name="Arun Sivakumar" userId="95d76f34e93b720a" providerId="LiveId" clId="{44C7D9C8-81FB-45BC-ABA7-3311B39C2B0F}" dt="2023-12-28T06:35:08.950" v="62" actId="27636"/>
        <pc:sldMkLst>
          <pc:docMk/>
          <pc:sldMk cId="1963644264" sldId="258"/>
        </pc:sldMkLst>
        <pc:spChg chg="mod">
          <ac:chgData name="Arun Sivakumar" userId="95d76f34e93b720a" providerId="LiveId" clId="{44C7D9C8-81FB-45BC-ABA7-3311B39C2B0F}" dt="2023-12-28T06:35:08.950" v="62" actId="27636"/>
          <ac:spMkLst>
            <pc:docMk/>
            <pc:sldMk cId="1963644264" sldId="258"/>
            <ac:spMk id="2" creationId="{90A9A7AC-6706-CCB6-91E2-DD58A84D5FB0}"/>
          </ac:spMkLst>
        </pc:spChg>
        <pc:spChg chg="mod">
          <ac:chgData name="Arun Sivakumar" userId="95d76f34e93b720a" providerId="LiveId" clId="{44C7D9C8-81FB-45BC-ABA7-3311B39C2B0F}" dt="2023-12-28T06:35:08.777" v="59"/>
          <ac:spMkLst>
            <pc:docMk/>
            <pc:sldMk cId="1963644264" sldId="258"/>
            <ac:spMk id="3" creationId="{F37712D2-49EE-00D7-001F-80DC39C443F2}"/>
          </ac:spMkLst>
        </pc:spChg>
      </pc:sldChg>
      <pc:sldChg chg="modSp new mod">
        <pc:chgData name="Arun Sivakumar" userId="95d76f34e93b720a" providerId="LiveId" clId="{44C7D9C8-81FB-45BC-ABA7-3311B39C2B0F}" dt="2023-12-28T06:48:30.342" v="255" actId="6549"/>
        <pc:sldMkLst>
          <pc:docMk/>
          <pc:sldMk cId="4284622116" sldId="259"/>
        </pc:sldMkLst>
        <pc:spChg chg="mod">
          <ac:chgData name="Arun Sivakumar" userId="95d76f34e93b720a" providerId="LiveId" clId="{44C7D9C8-81FB-45BC-ABA7-3311B39C2B0F}" dt="2023-12-28T06:37:20.058" v="71" actId="122"/>
          <ac:spMkLst>
            <pc:docMk/>
            <pc:sldMk cId="4284622116" sldId="259"/>
            <ac:spMk id="2" creationId="{706AB3D6-C89E-8BC8-E714-7391B0F2F3C0}"/>
          </ac:spMkLst>
        </pc:spChg>
        <pc:spChg chg="mod">
          <ac:chgData name="Arun Sivakumar" userId="95d76f34e93b720a" providerId="LiveId" clId="{44C7D9C8-81FB-45BC-ABA7-3311B39C2B0F}" dt="2023-12-28T06:48:30.342" v="255" actId="6549"/>
          <ac:spMkLst>
            <pc:docMk/>
            <pc:sldMk cId="4284622116" sldId="259"/>
            <ac:spMk id="3" creationId="{C4D72FC4-4E58-A65E-4612-2236B5E0821F}"/>
          </ac:spMkLst>
        </pc:spChg>
      </pc:sldChg>
      <pc:sldChg chg="modSp new mod">
        <pc:chgData name="Arun Sivakumar" userId="95d76f34e93b720a" providerId="LiveId" clId="{44C7D9C8-81FB-45BC-ABA7-3311B39C2B0F}" dt="2023-12-28T06:55:51.984" v="369" actId="255"/>
        <pc:sldMkLst>
          <pc:docMk/>
          <pc:sldMk cId="2491478209" sldId="260"/>
        </pc:sldMkLst>
        <pc:spChg chg="mod">
          <ac:chgData name="Arun Sivakumar" userId="95d76f34e93b720a" providerId="LiveId" clId="{44C7D9C8-81FB-45BC-ABA7-3311B39C2B0F}" dt="2023-12-28T06:47:27.057" v="250" actId="1076"/>
          <ac:spMkLst>
            <pc:docMk/>
            <pc:sldMk cId="2491478209" sldId="260"/>
            <ac:spMk id="2" creationId="{E652E6ED-9D74-D870-A7BE-3CEA31BCE4C3}"/>
          </ac:spMkLst>
        </pc:spChg>
        <pc:spChg chg="mod">
          <ac:chgData name="Arun Sivakumar" userId="95d76f34e93b720a" providerId="LiveId" clId="{44C7D9C8-81FB-45BC-ABA7-3311B39C2B0F}" dt="2023-12-28T06:55:51.984" v="369" actId="255"/>
          <ac:spMkLst>
            <pc:docMk/>
            <pc:sldMk cId="2491478209" sldId="260"/>
            <ac:spMk id="3" creationId="{E947DB27-C8ED-3C59-A6A7-C187A949B692}"/>
          </ac:spMkLst>
        </pc:spChg>
      </pc:sldChg>
      <pc:sldChg chg="addSp delSp modSp new mod">
        <pc:chgData name="Arun Sivakumar" userId="95d76f34e93b720a" providerId="LiveId" clId="{44C7D9C8-81FB-45BC-ABA7-3311B39C2B0F}" dt="2023-12-28T07:07:00.323" v="470" actId="20577"/>
        <pc:sldMkLst>
          <pc:docMk/>
          <pc:sldMk cId="4126667055" sldId="261"/>
        </pc:sldMkLst>
        <pc:spChg chg="mod">
          <ac:chgData name="Arun Sivakumar" userId="95d76f34e93b720a" providerId="LiveId" clId="{44C7D9C8-81FB-45BC-ABA7-3311B39C2B0F}" dt="2023-12-28T06:56:56.396" v="377" actId="122"/>
          <ac:spMkLst>
            <pc:docMk/>
            <pc:sldMk cId="4126667055" sldId="261"/>
            <ac:spMk id="2" creationId="{C36301ED-6719-1892-61A0-A4B509912363}"/>
          </ac:spMkLst>
        </pc:spChg>
        <pc:spChg chg="mod">
          <ac:chgData name="Arun Sivakumar" userId="95d76f34e93b720a" providerId="LiveId" clId="{44C7D9C8-81FB-45BC-ABA7-3311B39C2B0F}" dt="2023-12-28T07:07:00.323" v="470" actId="20577"/>
          <ac:spMkLst>
            <pc:docMk/>
            <pc:sldMk cId="4126667055" sldId="261"/>
            <ac:spMk id="3" creationId="{3362AFAD-267B-DCE5-E04A-EB897C489ECF}"/>
          </ac:spMkLst>
        </pc:spChg>
        <pc:picChg chg="add del mod">
          <ac:chgData name="Arun Sivakumar" userId="95d76f34e93b720a" providerId="LiveId" clId="{44C7D9C8-81FB-45BC-ABA7-3311B39C2B0F}" dt="2023-12-28T07:03:07.707" v="390" actId="21"/>
          <ac:picMkLst>
            <pc:docMk/>
            <pc:sldMk cId="4126667055" sldId="261"/>
            <ac:picMk id="5" creationId="{AE9B5736-8E1F-15B1-4F64-260D1D02BA9F}"/>
          </ac:picMkLst>
        </pc:picChg>
      </pc:sldChg>
      <pc:sldChg chg="addSp delSp modSp new mod">
        <pc:chgData name="Arun Sivakumar" userId="95d76f34e93b720a" providerId="LiveId" clId="{44C7D9C8-81FB-45BC-ABA7-3311B39C2B0F}" dt="2023-12-28T07:22:02" v="705" actId="20577"/>
        <pc:sldMkLst>
          <pc:docMk/>
          <pc:sldMk cId="1849035026" sldId="262"/>
        </pc:sldMkLst>
        <pc:spChg chg="mod">
          <ac:chgData name="Arun Sivakumar" userId="95d76f34e93b720a" providerId="LiveId" clId="{44C7D9C8-81FB-45BC-ABA7-3311B39C2B0F}" dt="2023-12-28T06:59:21.772" v="387" actId="122"/>
          <ac:spMkLst>
            <pc:docMk/>
            <pc:sldMk cId="1849035026" sldId="262"/>
            <ac:spMk id="2" creationId="{72B6E9C6-932F-7D2E-377B-35B8E8DCD42D}"/>
          </ac:spMkLst>
        </pc:spChg>
        <pc:spChg chg="del">
          <ac:chgData name="Arun Sivakumar" userId="95d76f34e93b720a" providerId="LiveId" clId="{44C7D9C8-81FB-45BC-ABA7-3311B39C2B0F}" dt="2023-12-28T07:00:13.670" v="388" actId="931"/>
          <ac:spMkLst>
            <pc:docMk/>
            <pc:sldMk cId="1849035026" sldId="262"/>
            <ac:spMk id="3" creationId="{C38940F4-03B4-FEAA-B4C8-3D6340269B04}"/>
          </ac:spMkLst>
        </pc:spChg>
        <pc:spChg chg="add mod">
          <ac:chgData name="Arun Sivakumar" userId="95d76f34e93b720a" providerId="LiveId" clId="{44C7D9C8-81FB-45BC-ABA7-3311B39C2B0F}" dt="2023-12-28T07:22:02" v="705" actId="20577"/>
          <ac:spMkLst>
            <pc:docMk/>
            <pc:sldMk cId="1849035026" sldId="262"/>
            <ac:spMk id="7" creationId="{96267FA4-B403-2C99-08CB-2EFF007D59B3}"/>
          </ac:spMkLst>
        </pc:spChg>
        <pc:picChg chg="add del mod">
          <ac:chgData name="Arun Sivakumar" userId="95d76f34e93b720a" providerId="LiveId" clId="{44C7D9C8-81FB-45BC-ABA7-3311B39C2B0F}" dt="2023-12-28T07:00:24.099" v="389" actId="21"/>
          <ac:picMkLst>
            <pc:docMk/>
            <pc:sldMk cId="1849035026" sldId="262"/>
            <ac:picMk id="5" creationId="{93CF474A-B92B-4AA5-4BBA-C24951F9252A}"/>
          </ac:picMkLst>
        </pc:picChg>
      </pc:sldChg>
      <pc:sldChg chg="modSp new mod">
        <pc:chgData name="Arun Sivakumar" userId="95d76f34e93b720a" providerId="LiveId" clId="{44C7D9C8-81FB-45BC-ABA7-3311B39C2B0F}" dt="2023-12-28T07:27:16.097" v="827" actId="12"/>
        <pc:sldMkLst>
          <pc:docMk/>
          <pc:sldMk cId="529198599" sldId="263"/>
        </pc:sldMkLst>
        <pc:spChg chg="mod">
          <ac:chgData name="Arun Sivakumar" userId="95d76f34e93b720a" providerId="LiveId" clId="{44C7D9C8-81FB-45BC-ABA7-3311B39C2B0F}" dt="2023-12-28T07:22:39.849" v="709" actId="122"/>
          <ac:spMkLst>
            <pc:docMk/>
            <pc:sldMk cId="529198599" sldId="263"/>
            <ac:spMk id="2" creationId="{838F0473-585B-C265-4023-52F35DF84933}"/>
          </ac:spMkLst>
        </pc:spChg>
        <pc:spChg chg="mod">
          <ac:chgData name="Arun Sivakumar" userId="95d76f34e93b720a" providerId="LiveId" clId="{44C7D9C8-81FB-45BC-ABA7-3311B39C2B0F}" dt="2023-12-28T07:27:16.097" v="827" actId="12"/>
          <ac:spMkLst>
            <pc:docMk/>
            <pc:sldMk cId="529198599" sldId="263"/>
            <ac:spMk id="3" creationId="{F6C2F9E1-55B4-53FE-A7A5-BC30CD3C7C61}"/>
          </ac:spMkLst>
        </pc:spChg>
      </pc:sldChg>
      <pc:sldChg chg="modSp new mod">
        <pc:chgData name="Arun Sivakumar" userId="95d76f34e93b720a" providerId="LiveId" clId="{44C7D9C8-81FB-45BC-ABA7-3311B39C2B0F}" dt="2023-12-28T07:33:34.773" v="990" actId="20577"/>
        <pc:sldMkLst>
          <pc:docMk/>
          <pc:sldMk cId="3739526812" sldId="264"/>
        </pc:sldMkLst>
        <pc:spChg chg="mod">
          <ac:chgData name="Arun Sivakumar" userId="95d76f34e93b720a" providerId="LiveId" clId="{44C7D9C8-81FB-45BC-ABA7-3311B39C2B0F}" dt="2023-12-28T07:27:31.271" v="830" actId="122"/>
          <ac:spMkLst>
            <pc:docMk/>
            <pc:sldMk cId="3739526812" sldId="264"/>
            <ac:spMk id="2" creationId="{9BCFC3C7-3AEF-DB4D-EE35-BFAB91BC3763}"/>
          </ac:spMkLst>
        </pc:spChg>
        <pc:spChg chg="mod">
          <ac:chgData name="Arun Sivakumar" userId="95d76f34e93b720a" providerId="LiveId" clId="{44C7D9C8-81FB-45BC-ABA7-3311B39C2B0F}" dt="2023-12-28T07:33:34.773" v="990" actId="20577"/>
          <ac:spMkLst>
            <pc:docMk/>
            <pc:sldMk cId="3739526812" sldId="264"/>
            <ac:spMk id="3" creationId="{AAE200AE-2FA7-A84E-FFE1-97C87A41A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7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3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4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4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3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2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8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0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3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0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47F598-1499-4D54-9238-23EFD6E9E6D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95E8E3-2BD0-4A93-906D-6AF435D66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15-5D1C-83C6-C5AD-DD19A858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65239"/>
            <a:ext cx="10014490" cy="2290916"/>
          </a:xfrm>
        </p:spPr>
        <p:txBody>
          <a:bodyPr>
            <a:norm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B050"/>
                </a:solidFill>
                <a:latin typeface="Arial-BoldMT"/>
              </a:rPr>
              <a:t>Energy Consumption Analysis</a:t>
            </a:r>
            <a:endParaRPr lang="en-IN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630F7-F423-6493-1796-32F6A6C15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89" y="4777380"/>
            <a:ext cx="8063323" cy="861420"/>
          </a:xfrm>
        </p:spPr>
        <p:txBody>
          <a:bodyPr/>
          <a:lstStyle/>
          <a:p>
            <a:r>
              <a:rPr lang="en-IN" sz="1800" b="1" i="0" u="none" strike="noStrike" baseline="0" dirty="0">
                <a:latin typeface="Calibri-Bold"/>
              </a:rPr>
              <a:t>Domain: </a:t>
            </a:r>
            <a:r>
              <a:rPr lang="en-IN" sz="1800" b="1" i="0" u="none" strike="noStrike" baseline="0" dirty="0">
                <a:latin typeface="Arial-BoldMT"/>
              </a:rPr>
              <a:t>Energy and Sustainability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83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301A-8AD4-2A40-C3AC-DA1BA8ED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7014-CF41-4CF1-2FC6-B8272F0A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overall GHG emissions more for city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ArialMT"/>
              </a:rPr>
              <a:t>toronto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 due to increase in the usage of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ArialMT"/>
              </a:rPr>
              <a:t>Electricity_Quantity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.</a:t>
            </a:r>
          </a:p>
          <a:p>
            <a:r>
              <a:rPr lang="en-US" sz="1800" dirty="0">
                <a:effectLst/>
                <a:latin typeface="ArialMT"/>
                <a:cs typeface="Segoe UI" panose="020B0502040204020203" pitchFamily="34" charset="0"/>
              </a:rPr>
              <a:t>overall schools having high </a:t>
            </a:r>
            <a:r>
              <a:rPr lang="en-US" dirty="0">
                <a:effectLst/>
                <a:latin typeface="ArialMT"/>
                <a:cs typeface="Segoe UI" panose="020B0502040204020203" pitchFamily="34" charset="0"/>
              </a:rPr>
              <a:t>GHG emissions due usage of</a:t>
            </a:r>
            <a:r>
              <a:rPr lang="en-US" sz="1800" dirty="0">
                <a:effectLst/>
                <a:latin typeface="ArialMT"/>
                <a:cs typeface="Segoe UI" panose="020B0502040204020203" pitchFamily="34" charset="0"/>
              </a:rPr>
              <a:t> Number of Portables</a:t>
            </a:r>
            <a:r>
              <a:rPr lang="en-US" sz="1800" dirty="0">
                <a:effectLst/>
                <a:latin typeface="ArialMT"/>
              </a:rPr>
              <a:t>.</a:t>
            </a:r>
            <a:endParaRPr lang="en-US" dirty="0"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ArialMT"/>
              </a:rPr>
              <a:t>overall Acute/Chronic Hospital have high 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GHG emissions.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ArialMT"/>
              </a:rPr>
              <a:t>average 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GHG emissions more for city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ArialMT"/>
              </a:rPr>
              <a:t>cobourg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ArialMT"/>
              </a:rPr>
              <a:t>ontario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 due to more electricity power consumption</a:t>
            </a:r>
            <a:r>
              <a:rPr lang="en-US" dirty="0">
                <a:solidFill>
                  <a:srgbClr val="252423"/>
                </a:solidFill>
                <a:latin typeface="ArialMT"/>
              </a:rPr>
              <a:t>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average GHG emissions more for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ArialMT"/>
              </a:rPr>
              <a:t>hospitals,educational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 institution.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rgbClr val="252423"/>
                </a:solidFill>
                <a:effectLst/>
                <a:latin typeface="ArialMT"/>
              </a:rPr>
              <a:t>Municipality having 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high GHG emissions due to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MT"/>
              </a:rPr>
              <a:t>Weekly Average Hours and Annual Flow (M)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MT"/>
              </a:rPr>
              <a:t>of Electricity power consumption is more.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ArialMT"/>
              </a:rPr>
              <a:t>Total Indoor Space increases </a:t>
            </a:r>
            <a:r>
              <a:rPr lang="en-US" b="0" i="0" dirty="0">
                <a:solidFill>
                  <a:srgbClr val="252423"/>
                </a:solidFill>
                <a:effectLst/>
                <a:latin typeface="ArialMT"/>
              </a:rPr>
              <a:t>power consumption also increases due to this GHG emissions is high</a:t>
            </a:r>
          </a:p>
          <a:p>
            <a:r>
              <a:rPr lang="en-US" dirty="0">
                <a:effectLst/>
                <a:latin typeface="ArialMT"/>
              </a:rPr>
              <a:t>Education institution of city </a:t>
            </a:r>
            <a:r>
              <a:rPr lang="en-US" dirty="0" err="1">
                <a:effectLst/>
                <a:latin typeface="ArialMT"/>
              </a:rPr>
              <a:t>st</a:t>
            </a:r>
            <a:r>
              <a:rPr lang="en-US" dirty="0">
                <a:effectLst/>
                <a:latin typeface="ArialMT"/>
              </a:rPr>
              <a:t> </a:t>
            </a:r>
            <a:r>
              <a:rPr lang="en-US" dirty="0" err="1">
                <a:effectLst/>
                <a:latin typeface="ArialMT"/>
              </a:rPr>
              <a:t>catharines</a:t>
            </a:r>
            <a:r>
              <a:rPr lang="en-US" dirty="0">
                <a:effectLst/>
                <a:latin typeface="ArialMT"/>
              </a:rPr>
              <a:t> using more natural gas so GHG emissions low .</a:t>
            </a:r>
          </a:p>
          <a:p>
            <a:pPr marL="0" indent="0">
              <a:buNone/>
            </a:pPr>
            <a:br>
              <a:rPr lang="en-US" dirty="0">
                <a:effectLst/>
                <a:latin typeface="ArialMT"/>
              </a:rPr>
            </a:b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46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7073-79AA-F0B1-2D5D-AAD3BEC4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0" i="0" u="none" strike="noStrike" baseline="0" dirty="0">
                <a:latin typeface="ArialMT"/>
              </a:rPr>
              <a:t>Conclusion/Suggestion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EBFA-E2FE-65C4-D80E-7EA022E1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>
                <a:latin typeface="ArialMT"/>
              </a:rPr>
              <a:t>TO reduce </a:t>
            </a:r>
            <a:r>
              <a:rPr lang="en-US" sz="1800" b="0" i="0" u="none" strike="noStrike" baseline="0" dirty="0">
                <a:latin typeface="ArialMT"/>
              </a:rPr>
              <a:t>greenhouse gas (GHG) emissions of Ontario's Broader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ArialMT"/>
              </a:rPr>
              <a:t>      Public Sector (BPS) </a:t>
            </a:r>
            <a:r>
              <a:rPr lang="en-IN" sz="1800" b="0" i="0" u="none" strike="noStrike" baseline="0" dirty="0" err="1">
                <a:latin typeface="ArialMT"/>
              </a:rPr>
              <a:t>organizations,it</a:t>
            </a:r>
            <a:r>
              <a:rPr lang="en-IN" sz="1800" b="0" i="0" u="none" strike="noStrike" baseline="0" dirty="0">
                <a:latin typeface="ArialMT"/>
              </a:rPr>
              <a:t> should reduce the </a:t>
            </a:r>
            <a:r>
              <a:rPr lang="en-IN" dirty="0">
                <a:latin typeface="ArialMT"/>
              </a:rPr>
              <a:t>use of portables in</a:t>
            </a:r>
          </a:p>
          <a:p>
            <a:pPr marL="0" indent="0" algn="l">
              <a:buNone/>
            </a:pPr>
            <a:r>
              <a:rPr lang="en-IN" dirty="0">
                <a:latin typeface="ArialMT"/>
              </a:rPr>
              <a:t>      </a:t>
            </a:r>
            <a:r>
              <a:rPr lang="en-IN" dirty="0" err="1">
                <a:latin typeface="ArialMT"/>
              </a:rPr>
              <a:t>schools,and</a:t>
            </a:r>
            <a:r>
              <a:rPr lang="en-IN" dirty="0">
                <a:latin typeface="ArialMT"/>
              </a:rPr>
              <a:t> </a:t>
            </a:r>
            <a:r>
              <a:rPr lang="en-IN" sz="1800" b="0" i="0" u="none" strike="noStrike" baseline="0" dirty="0">
                <a:latin typeface="ArialMT"/>
              </a:rPr>
              <a:t>reduce the usage of electricity power consumption and use more</a:t>
            </a:r>
          </a:p>
          <a:p>
            <a:pPr marL="0" indent="0" algn="l">
              <a:buNone/>
            </a:pPr>
            <a:r>
              <a:rPr lang="en-IN" dirty="0">
                <a:latin typeface="ArialMT"/>
              </a:rPr>
              <a:t>     </a:t>
            </a:r>
            <a:r>
              <a:rPr lang="en-IN" sz="1800" b="0" i="0" u="none" strike="noStrike" baseline="0" dirty="0">
                <a:latin typeface="ArialMT"/>
              </a:rPr>
              <a:t> natural gas power or any other natural resources particular in educational</a:t>
            </a:r>
          </a:p>
          <a:p>
            <a:pPr marL="0" indent="0" algn="l">
              <a:buNone/>
            </a:pPr>
            <a:r>
              <a:rPr lang="en-IN" dirty="0">
                <a:latin typeface="ArialMT"/>
              </a:rPr>
              <a:t>     </a:t>
            </a:r>
            <a:r>
              <a:rPr lang="en-IN" sz="1800" b="0" i="0" u="none" strike="noStrike" baseline="0" dirty="0">
                <a:latin typeface="ArialMT"/>
              </a:rPr>
              <a:t> </a:t>
            </a:r>
            <a:r>
              <a:rPr lang="en-IN" sz="1800" b="0" i="0" u="none" strike="noStrike" baseline="0" dirty="0" err="1">
                <a:latin typeface="ArialMT"/>
              </a:rPr>
              <a:t>institutions,hospitals</a:t>
            </a:r>
            <a:r>
              <a:rPr lang="en-IN" sz="1800" b="0" i="0" u="none" strike="noStrike" baseline="0" dirty="0">
                <a:latin typeface="ArialMT"/>
              </a:rPr>
              <a:t>.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97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27D8-61A0-97D9-2A4A-BD8D10B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67E2-D3D0-423D-5FD6-E4DC173B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79" y="2468032"/>
            <a:ext cx="882565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Project will analyze energy usage and greenhouse gas (GHG) emissions of Ontario's Broader Public Sector (BPS) organizations, leveraging a comprehensive database of reported data. We aim to identify trends, assess conservation effectiveness, and pinpoint areas for </a:t>
            </a:r>
            <a:r>
              <a:rPr lang="en-US" sz="1800" b="0" i="0" u="none" strike="noStrike" baseline="0" dirty="0" err="1">
                <a:latin typeface="ArialMT"/>
              </a:rPr>
              <a:t>improvement,informing</a:t>
            </a:r>
            <a:r>
              <a:rPr lang="en-US" sz="1800" b="0" i="0" u="none" strike="noStrike" baseline="0" dirty="0">
                <a:latin typeface="ArialMT"/>
              </a:rPr>
              <a:t> data-driven strategies to achieve climate change mitigation goals within the BPS.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1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A7AC-6706-CCB6-91E2-DD58A84D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12D2-49EE-00D7-001F-80DC39C4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ArialMT"/>
              </a:rPr>
              <a:t>Power-BI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6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3D6-C89E-8BC8-E714-7391B0F2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2FC4-4E58-A65E-4612-2236B5E0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IN" sz="1600" b="0" i="0" dirty="0">
                <a:solidFill>
                  <a:srgbClr val="374151"/>
                </a:solidFill>
                <a:effectLst/>
                <a:latin typeface="ArialMT"/>
                <a:cs typeface="Segoe UI" panose="020B0502040204020203" pitchFamily="34" charset="0"/>
              </a:rPr>
              <a:t>REMOVING NULL VALUES</a:t>
            </a:r>
          </a:p>
          <a:p>
            <a:r>
              <a:rPr lang="en-IN" sz="1600" dirty="0">
                <a:solidFill>
                  <a:srgbClr val="374151"/>
                </a:solidFill>
                <a:latin typeface="ArialMT"/>
                <a:cs typeface="Segoe UI" panose="020B0502040204020203" pitchFamily="34" charset="0"/>
              </a:rPr>
              <a:t>REMOVING EMPTY COLUMNS </a:t>
            </a:r>
            <a:endParaRPr lang="en-IN" sz="1600" b="0" i="0" dirty="0">
              <a:solidFill>
                <a:srgbClr val="374151"/>
              </a:solidFill>
              <a:effectLst/>
              <a:latin typeface="ArialMT"/>
              <a:cs typeface="Segoe UI" panose="020B0502040204020203" pitchFamily="34" charset="0"/>
            </a:endParaRPr>
          </a:p>
          <a:p>
            <a:r>
              <a:rPr lang="en-IN" sz="1600" dirty="0">
                <a:latin typeface="ArialMT"/>
                <a:cs typeface="Segoe UI" panose="020B0502040204020203" pitchFamily="34" charset="0"/>
              </a:rPr>
              <a:t>REMOVING COLUMN WITH MORE NULL VALUES</a:t>
            </a:r>
          </a:p>
        </p:txBody>
      </p:sp>
    </p:spTree>
    <p:extLst>
      <p:ext uri="{BB962C8B-B14F-4D97-AF65-F5344CB8AC3E}">
        <p14:creationId xmlns:p14="http://schemas.microsoft.com/office/powerpoint/2010/main" val="428462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01ED-6719-1892-61A0-A4B50991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7C2053-8FF4-F477-7D9A-8AD638741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8" y="2603500"/>
            <a:ext cx="7423354" cy="3934952"/>
          </a:xfrm>
        </p:spPr>
      </p:pic>
    </p:spTree>
    <p:extLst>
      <p:ext uri="{BB962C8B-B14F-4D97-AF65-F5344CB8AC3E}">
        <p14:creationId xmlns:p14="http://schemas.microsoft.com/office/powerpoint/2010/main" val="41266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E9C6-932F-7D2E-377B-35B8E8DC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942559-39A1-50D1-4DF3-D8B48C1EA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12" y="2603499"/>
            <a:ext cx="7570839" cy="3974281"/>
          </a:xfrm>
        </p:spPr>
      </p:pic>
    </p:spTree>
    <p:extLst>
      <p:ext uri="{BB962C8B-B14F-4D97-AF65-F5344CB8AC3E}">
        <p14:creationId xmlns:p14="http://schemas.microsoft.com/office/powerpoint/2010/main" val="18490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0473-585B-C265-4023-52F35DF8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AF10A7-05FE-8F5C-BB7C-D58A695B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7" y="2603500"/>
            <a:ext cx="7881089" cy="3954616"/>
          </a:xfrm>
        </p:spPr>
      </p:pic>
    </p:spTree>
    <p:extLst>
      <p:ext uri="{BB962C8B-B14F-4D97-AF65-F5344CB8AC3E}">
        <p14:creationId xmlns:p14="http://schemas.microsoft.com/office/powerpoint/2010/main" val="5291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C3C7-3AEF-DB4D-EE35-BFAB91BC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F2C756-C155-0B26-AD62-062310544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3" y="2574003"/>
            <a:ext cx="7851593" cy="3895623"/>
          </a:xfrm>
        </p:spPr>
      </p:pic>
    </p:spTree>
    <p:extLst>
      <p:ext uri="{BB962C8B-B14F-4D97-AF65-F5344CB8AC3E}">
        <p14:creationId xmlns:p14="http://schemas.microsoft.com/office/powerpoint/2010/main" val="37395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EEB5-004E-C64B-5E78-95130385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                      </a:t>
            </a:r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BFA28-0915-768F-9B4C-65AABF7A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0" y="2603500"/>
            <a:ext cx="8062450" cy="4013610"/>
          </a:xfrm>
        </p:spPr>
      </p:pic>
    </p:spTree>
    <p:extLst>
      <p:ext uri="{BB962C8B-B14F-4D97-AF65-F5344CB8AC3E}">
        <p14:creationId xmlns:p14="http://schemas.microsoft.com/office/powerpoint/2010/main" val="277295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284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Arial-BoldMT</vt:lpstr>
      <vt:lpstr>ArialMT</vt:lpstr>
      <vt:lpstr>Calibri-Bold</vt:lpstr>
      <vt:lpstr>Century Gothic</vt:lpstr>
      <vt:lpstr>Times New Roman</vt:lpstr>
      <vt:lpstr>Wingdings 3</vt:lpstr>
      <vt:lpstr>Ion Boardroom</vt:lpstr>
      <vt:lpstr>Energy Consumption Analysis</vt:lpstr>
      <vt:lpstr>Problem Statement:</vt:lpstr>
      <vt:lpstr>Tools Used</vt:lpstr>
      <vt:lpstr>Approaches</vt:lpstr>
      <vt:lpstr>EDA Insights</vt:lpstr>
      <vt:lpstr>EDA Insights</vt:lpstr>
      <vt:lpstr>EDA Insights</vt:lpstr>
      <vt:lpstr>EDA Insights</vt:lpstr>
      <vt:lpstr>                      EDA Insights</vt:lpstr>
      <vt:lpstr>EDA Insights</vt:lpstr>
      <vt:lpstr>Conclusion/Suggestion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Predictive Modeling for Rental Property Prices</dc:title>
  <dc:creator>Arun Sivakumar</dc:creator>
  <cp:lastModifiedBy>Arun Sivakumar</cp:lastModifiedBy>
  <cp:revision>8</cp:revision>
  <dcterms:created xsi:type="dcterms:W3CDTF">2023-12-28T06:29:50Z</dcterms:created>
  <dcterms:modified xsi:type="dcterms:W3CDTF">2024-02-02T13:12:41Z</dcterms:modified>
</cp:coreProperties>
</file>