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9" r:id="rId12"/>
    <p:sldId id="270" r:id="rId13"/>
    <p:sldId id="264" r:id="rId14"/>
    <p:sldId id="271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A0BF-3F75-46E7-838D-C0A3A9EA2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1E101-D420-44D8-A2FB-084912DB6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3BE4-9BC6-40DA-B0FE-4920B5FB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672-1B93-4057-96E5-F2916864F5C7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34AE-BF3B-4D7E-9B9A-93181EE3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CF63-9F31-48C0-8FA5-3FB2D6F0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96F3-6E1C-4D42-A894-589B9437A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265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565C-485E-4F0F-AEF1-AF72F4A0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30E57-98DD-43B6-8E09-A17DD9163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FE8C-0DA6-4884-8896-76460CEF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672-1B93-4057-96E5-F2916864F5C7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C445-EC6C-44CD-A0D2-DCFCCF47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25B6-3273-4E18-9CB4-1FB20334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96F3-6E1C-4D42-A894-589B9437A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647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2082C-9DE3-452A-BC52-5EA299CD4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149E0-CEE9-42B0-898F-14F49373F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7BD4-D0A9-4A64-97B2-15400B92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672-1B93-4057-96E5-F2916864F5C7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C746-B264-4142-8D75-CFBCFBF2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B1C7-A0A3-41C9-82E0-E8C1EC57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96F3-6E1C-4D42-A894-589B9437A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983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1E81-88D7-474B-A426-4731CA15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ECED-10A2-4378-A3BA-A38F10B0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30A3-A277-4AA1-9127-327A0E8B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672-1B93-4057-96E5-F2916864F5C7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937DB-F1C0-4634-947D-1C0BAEA7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9A38-9500-4993-8BEE-DC63E20B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96F3-6E1C-4D42-A894-589B9437A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08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9652-F7CD-40A1-B233-33868A50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99AE6-F753-4092-94D6-EFBDB1DD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4AC-3FB5-4BEF-BDF2-AD984C5C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672-1B93-4057-96E5-F2916864F5C7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2FF81-2922-4950-883A-58131152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F821F-0825-4F9A-9D3C-4DF83F6D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96F3-6E1C-4D42-A894-589B9437A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555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147B-B414-47A5-BBA8-C7EC175D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A634-A03E-45CD-A8B2-4895C369A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61EFE-3483-41AF-B1D5-228AD965B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38947-81AD-4B9D-962D-5BB963C5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672-1B93-4057-96E5-F2916864F5C7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B65B-88E8-4053-81FD-3028E489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7F33-C215-4F8F-B401-E39057B1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96F3-6E1C-4D42-A894-589B9437A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02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EE2E-21B5-4C45-9C17-4CEEBAA9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8F31D-9E41-487D-AAF4-B64AB64C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86996-373A-4B60-B850-A32A863A4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25076-7A90-43E1-ACD5-2C285AC1C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434CC-D74A-4CDC-88E2-3CB307246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1EB17-5297-48E0-822F-E51CC4AA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672-1B93-4057-96E5-F2916864F5C7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B7E46-7C7D-49F5-83AE-828345EA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ABA7B-769E-41AE-9532-7AD29D3D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96F3-6E1C-4D42-A894-589B9437A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11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4F8F-0EB3-429F-B7D9-45E94AD5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24CBF-2551-4033-BB3B-483E1D5F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672-1B93-4057-96E5-F2916864F5C7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31D3C-369E-4260-8876-26A5B4FC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C2E69-6DEE-4474-B9AA-A5DB8154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96F3-6E1C-4D42-A894-589B9437A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410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D74D5-8FBC-40C8-A8C1-72C2D409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672-1B93-4057-96E5-F2916864F5C7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7EDBE-0166-4F19-92C4-6E973580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8C897-5F77-486F-9318-18362862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96F3-6E1C-4D42-A894-589B9437A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576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68B8-EF82-4582-8BD1-F42B74E4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EA54-82CB-4A8C-8D91-0E27676D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1CC7D-2EB2-4DE6-809F-C6B694A7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C23C5-DF6D-4C26-986E-68507E9E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672-1B93-4057-96E5-F2916864F5C7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624C5-18A5-4C30-B3EB-DF351AAB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C4BBE-646A-44D4-9B74-6F5A6B62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96F3-6E1C-4D42-A894-589B9437A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088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349B-7005-44FA-917E-1021D54B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47F59-224C-4DEB-AF90-4FF87F817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23634-C6FE-409A-A68D-07485A1B1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D80D6-3D5C-4D7C-8D4B-F483ED17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E672-1B93-4057-96E5-F2916864F5C7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E2F52-AC60-4E1E-BBA2-12A5C440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56ED-1F21-4D83-9E56-C441E6F2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E96F3-6E1C-4D42-A894-589B9437A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346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5B5FD-C59C-4B04-A001-853B6A90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B429-311B-49E4-8F0A-4CADDFB5B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BA677-D601-4CA1-8312-0AFBAEF55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3E672-1B93-4057-96E5-F2916864F5C7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0465-8D60-478E-976D-A8BF24CEB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F845-5549-45C8-971C-DF0801810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E96F3-6E1C-4D42-A894-589B9437A61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544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Analisis</a:t>
            </a:r>
            <a:b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</a:b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Listing Airbnb Bangkok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95FD8-0DEB-4D84-BE82-0E25BB8DF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Muhammad Rizal Arvandy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392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Berdasarkan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Tipe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Hunian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Sewa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E05F49-8403-41EA-B498-72C0787AF4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26752"/>
            <a:ext cx="5181600" cy="394908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39D0EA-1768-4312-B509-C638499C7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92740"/>
            <a:ext cx="5181600" cy="4017107"/>
          </a:xfrm>
        </p:spPr>
      </p:pic>
    </p:spTree>
    <p:extLst>
      <p:ext uri="{BB962C8B-B14F-4D97-AF65-F5344CB8AC3E}">
        <p14:creationId xmlns:p14="http://schemas.microsoft.com/office/powerpoint/2010/main" val="158867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Berdasarkan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Tipe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Hunian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Sewa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84EB54-4BCD-42D9-9802-68476AD78D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30969"/>
            <a:ext cx="5181600" cy="374064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4F1684-0C79-4F8A-A457-62D76B3E6D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28448"/>
            <a:ext cx="5181600" cy="3945692"/>
          </a:xfrm>
        </p:spPr>
      </p:pic>
    </p:spTree>
    <p:extLst>
      <p:ext uri="{BB962C8B-B14F-4D97-AF65-F5344CB8AC3E}">
        <p14:creationId xmlns:p14="http://schemas.microsoft.com/office/powerpoint/2010/main" val="21966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Berdasarkan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Tipe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Hunian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Sewa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93EDA-1DF0-4AA0-9917-3123410EE9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CF0928-CC78-4264-AB39-7F39C9DA7B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01620"/>
            <a:ext cx="5181600" cy="3799347"/>
          </a:xfrm>
        </p:spPr>
      </p:pic>
    </p:spTree>
    <p:extLst>
      <p:ext uri="{BB962C8B-B14F-4D97-AF65-F5344CB8AC3E}">
        <p14:creationId xmlns:p14="http://schemas.microsoft.com/office/powerpoint/2010/main" val="75804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Berdasarkan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Popularitas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159F05-A799-4C9D-B6C7-A1FE14D404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0843" y="1825625"/>
            <a:ext cx="5096314" cy="435133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54F45E-AC37-4500-9C17-EDEFCBC241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4843" y="1825625"/>
            <a:ext cx="5096314" cy="4351338"/>
          </a:xfrm>
        </p:spPr>
      </p:pic>
    </p:spTree>
    <p:extLst>
      <p:ext uri="{BB962C8B-B14F-4D97-AF65-F5344CB8AC3E}">
        <p14:creationId xmlns:p14="http://schemas.microsoft.com/office/powerpoint/2010/main" val="64861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Berdasarkan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Popularitas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C9F594-F8CA-48CC-9E6F-6D600B2DAF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53437"/>
            <a:ext cx="5181600" cy="429571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8A20DF0-F780-42A3-9E80-2A70EE4D61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4843" y="1825625"/>
            <a:ext cx="5096314" cy="4351338"/>
          </a:xfrm>
        </p:spPr>
      </p:pic>
    </p:spTree>
    <p:extLst>
      <p:ext uri="{BB962C8B-B14F-4D97-AF65-F5344CB8AC3E}">
        <p14:creationId xmlns:p14="http://schemas.microsoft.com/office/powerpoint/2010/main" val="3935620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Korelasi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Antarvariabel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69912E-FF93-433F-9872-5683F30E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9576" y="1825625"/>
            <a:ext cx="4552847" cy="4351338"/>
          </a:xfrm>
        </p:spPr>
      </p:pic>
    </p:spTree>
    <p:extLst>
      <p:ext uri="{BB962C8B-B14F-4D97-AF65-F5344CB8AC3E}">
        <p14:creationId xmlns:p14="http://schemas.microsoft.com/office/powerpoint/2010/main" val="53115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Simpulan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36AD0-BAF6-4596-B9A7-280B0815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Rekomendasi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terkait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bagi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Airbnb dan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mitranya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:</a:t>
            </a:r>
          </a:p>
          <a:p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Konsiderasi</a:t>
            </a:r>
            <a:r>
              <a:rPr lang="en-ID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penamaan</a:t>
            </a:r>
            <a:r>
              <a:rPr lang="en-ID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ID" i="1" dirty="0">
                <a:solidFill>
                  <a:schemeClr val="bg1"/>
                </a:solidFill>
                <a:latin typeface="SansSerif" panose="00000400000000000000" pitchFamily="2" charset="2"/>
              </a:rPr>
              <a:t>listing</a:t>
            </a:r>
          </a:p>
          <a:p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Pengubahan</a:t>
            </a:r>
            <a:r>
              <a:rPr lang="en-ID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tipe</a:t>
            </a:r>
            <a:r>
              <a:rPr lang="en-ID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hunian</a:t>
            </a:r>
            <a:r>
              <a:rPr lang="en-ID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sewa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  <a:p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Penambahan</a:t>
            </a:r>
            <a:r>
              <a:rPr lang="en-ID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mitra</a:t>
            </a:r>
            <a:r>
              <a:rPr lang="en-ID" dirty="0">
                <a:solidFill>
                  <a:schemeClr val="bg1"/>
                </a:solidFill>
                <a:latin typeface="SansSerif" panose="00000400000000000000" pitchFamily="2" charset="2"/>
              </a:rPr>
              <a:t> di </a:t>
            </a:r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tengah</a:t>
            </a:r>
            <a:r>
              <a:rPr lang="en-ID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kota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  <a:p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Penurunan</a:t>
            </a:r>
            <a:r>
              <a:rPr lang="en-ID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harga</a:t>
            </a:r>
            <a:r>
              <a:rPr lang="en-ID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sewa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  <a:p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Prioritas</a:t>
            </a:r>
            <a:r>
              <a:rPr lang="en-ID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promosi</a:t>
            </a:r>
            <a:r>
              <a:rPr lang="en-ID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bagi</a:t>
            </a:r>
            <a:r>
              <a:rPr lang="en-ID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ID" i="1" dirty="0">
                <a:solidFill>
                  <a:schemeClr val="bg1"/>
                </a:solidFill>
                <a:latin typeface="SansSerif" panose="00000400000000000000" pitchFamily="2" charset="2"/>
              </a:rPr>
              <a:t>listing </a:t>
            </a:r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dengan</a:t>
            </a:r>
            <a:r>
              <a:rPr lang="en-ID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popularitas</a:t>
            </a:r>
            <a:r>
              <a:rPr lang="en-ID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SansSerif" panose="00000400000000000000" pitchFamily="2" charset="2"/>
              </a:rPr>
              <a:t>buruk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15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Latar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Belakang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95FD8-0DEB-4D84-BE82-0E25BB8D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Airbnb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kian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ekspansif</a:t>
            </a:r>
            <a:endParaRPr lang="en-US" dirty="0">
              <a:solidFill>
                <a:schemeClr val="bg1"/>
              </a:solidFill>
              <a:latin typeface="SansSerif" panose="000004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Bangkok mandala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pariwisata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Asia Tenggara</a:t>
            </a:r>
          </a:p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Urgensi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analisis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karakteristik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SansSerif" panose="00000400000000000000" pitchFamily="2" charset="2"/>
              </a:rPr>
              <a:t>listing 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dan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rekomendasi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terkait</a:t>
            </a:r>
            <a:endParaRPr lang="en-ID" i="1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99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Input-Output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95FD8-0DEB-4D84-BE82-0E25BB8D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Input : Data CSV</a:t>
            </a:r>
          </a:p>
          <a:p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Proses :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Pembersihan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visualisasi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data</a:t>
            </a:r>
          </a:p>
          <a:p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Output : Dashboard Tableau dan plotting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Matplotlib-Seaboard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72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Tahapan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Proses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95FD8-0DEB-4D84-BE82-0E25BB8D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Identifikasi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pra-pembersihan</a:t>
            </a:r>
            <a:endParaRPr lang="en-US" dirty="0">
              <a:solidFill>
                <a:schemeClr val="bg1"/>
              </a:solidFill>
              <a:latin typeface="SansSerif" panose="000004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Proses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pembersihan</a:t>
            </a:r>
            <a:endParaRPr lang="en-US" dirty="0">
              <a:solidFill>
                <a:schemeClr val="bg1"/>
              </a:solidFill>
              <a:latin typeface="SansSerif" panose="00000400000000000000" pitchFamily="2" charset="2"/>
            </a:endParaRPr>
          </a:p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Identifikasi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data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pasca-pembersihan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051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Perbandingan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Data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71DDE-990B-45A6-BC65-D2E7966A7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Sebelum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95FD8-0DEB-4D84-BE82-0E25BB8DF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Data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terdiri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dari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15.854 baris dan 16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kolom</a:t>
            </a:r>
            <a:endParaRPr lang="en-US" dirty="0">
              <a:solidFill>
                <a:schemeClr val="bg1"/>
              </a:solidFill>
              <a:latin typeface="SansSerif" panose="00000400000000000000" pitchFamily="2" charset="2"/>
            </a:endParaRPr>
          </a:p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Distribusi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data pada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kolomnya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tidak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normal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88762-5504-4949-8800-D00A5996A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Sesudah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497B9-0471-40D3-A90B-FCB0086A47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Data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terdiri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dari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15.847 baris dan 16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kolom</a:t>
            </a:r>
            <a:endParaRPr lang="en-US" dirty="0">
              <a:solidFill>
                <a:schemeClr val="bg1"/>
              </a:solidFill>
              <a:latin typeface="SansSerif" panose="00000400000000000000" pitchFamily="2" charset="2"/>
            </a:endParaRPr>
          </a:p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Distribusi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data pada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setiap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kolomnya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tidak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normal</a:t>
            </a:r>
          </a:p>
          <a:p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Ada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penggantian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kolom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mengakomodasi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kebutuhan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di Tableau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58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Insight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77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Berdasarkan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Distrik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44EC74-6309-4D3F-8BC9-2F266F76C3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0549"/>
            <a:ext cx="5181600" cy="404149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844DC6-E4F9-46FF-BB53-51C5D45B9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44012"/>
            <a:ext cx="5181600" cy="3714564"/>
          </a:xfrm>
        </p:spPr>
      </p:pic>
    </p:spTree>
    <p:extLst>
      <p:ext uri="{BB962C8B-B14F-4D97-AF65-F5344CB8AC3E}">
        <p14:creationId xmlns:p14="http://schemas.microsoft.com/office/powerpoint/2010/main" val="265773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Berdasarkan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Distrik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B2828E-BC03-4F7A-A366-30CACF1AAC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96861"/>
            <a:ext cx="5181600" cy="360886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C7055DD-2BAA-478E-A2B2-61F6055DFF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94023"/>
            <a:ext cx="5181600" cy="3414541"/>
          </a:xfrm>
        </p:spPr>
      </p:pic>
    </p:spTree>
    <p:extLst>
      <p:ext uri="{BB962C8B-B14F-4D97-AF65-F5344CB8AC3E}">
        <p14:creationId xmlns:p14="http://schemas.microsoft.com/office/powerpoint/2010/main" val="346132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61FF-15AB-49C1-B7CC-1833063E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Berdasarkan</a:t>
            </a:r>
            <a:r>
              <a:rPr lang="en-US" dirty="0">
                <a:solidFill>
                  <a:schemeClr val="bg1"/>
                </a:solidFill>
                <a:latin typeface="SansSerif" panose="00000400000000000000" pitchFamily="2" charset="2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ansSerif" panose="00000400000000000000" pitchFamily="2" charset="2"/>
              </a:rPr>
              <a:t>Distrik</a:t>
            </a:r>
            <a:endParaRPr lang="en-ID" dirty="0">
              <a:solidFill>
                <a:schemeClr val="bg1"/>
              </a:solidFill>
              <a:latin typeface="SansSerif" panose="00000400000000000000" pitchFamily="2" charset="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3B33F-C55A-4185-A9FE-073AD79E1B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BDDCF3-23D4-4EF7-8826-EC6D0C6337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89634"/>
            <a:ext cx="5181600" cy="3423319"/>
          </a:xfrm>
        </p:spPr>
      </p:pic>
    </p:spTree>
    <p:extLst>
      <p:ext uri="{BB962C8B-B14F-4D97-AF65-F5344CB8AC3E}">
        <p14:creationId xmlns:p14="http://schemas.microsoft.com/office/powerpoint/2010/main" val="406908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151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SansSerif</vt:lpstr>
      <vt:lpstr>Office Theme</vt:lpstr>
      <vt:lpstr>Analisis Listing Airbnb Bangkok</vt:lpstr>
      <vt:lpstr>Latar Belakang</vt:lpstr>
      <vt:lpstr>Input-Output</vt:lpstr>
      <vt:lpstr>Tahapan Proses</vt:lpstr>
      <vt:lpstr>Perbandingan Data</vt:lpstr>
      <vt:lpstr>Insight</vt:lpstr>
      <vt:lpstr>Berdasarkan Distrik</vt:lpstr>
      <vt:lpstr>Berdasarkan Distrik</vt:lpstr>
      <vt:lpstr>Berdasarkan Distrik</vt:lpstr>
      <vt:lpstr>Berdasarkan Tipe Hunian Sewa</vt:lpstr>
      <vt:lpstr>Berdasarkan Tipe Hunian Sewa</vt:lpstr>
      <vt:lpstr>Berdasarkan Tipe Hunian Sewa</vt:lpstr>
      <vt:lpstr>Berdasarkan Popularitas</vt:lpstr>
      <vt:lpstr>Berdasarkan Popularitas</vt:lpstr>
      <vt:lpstr>Korelasi Antarvariabel</vt:lpstr>
      <vt:lpstr>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Listing Airbnb Bangkok</dc:title>
  <dc:creator>M. Rizal Arvandy</dc:creator>
  <cp:lastModifiedBy>M. Rizal Arvandy</cp:lastModifiedBy>
  <cp:revision>12</cp:revision>
  <dcterms:created xsi:type="dcterms:W3CDTF">2024-11-01T15:14:07Z</dcterms:created>
  <dcterms:modified xsi:type="dcterms:W3CDTF">2024-11-01T16:10:57Z</dcterms:modified>
</cp:coreProperties>
</file>