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A99-D9F4-4F79-B6D7-5A149AE5E322}" type="datetimeFigureOut">
              <a:rPr lang="en-ID" smtClean="0"/>
              <a:t>03/12/2024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2143448-85EF-42E4-857A-4FAD8E3ED37D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14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A99-D9F4-4F79-B6D7-5A149AE5E322}" type="datetimeFigureOut">
              <a:rPr lang="en-ID" smtClean="0"/>
              <a:t>03/12/2024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3448-85EF-42E4-857A-4FAD8E3ED37D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16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A99-D9F4-4F79-B6D7-5A149AE5E322}" type="datetimeFigureOut">
              <a:rPr lang="en-ID" smtClean="0"/>
              <a:t>03/12/2024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3448-85EF-42E4-857A-4FAD8E3ED37D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2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A99-D9F4-4F79-B6D7-5A149AE5E322}" type="datetimeFigureOut">
              <a:rPr lang="en-ID" smtClean="0"/>
              <a:t>03/12/2024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3448-85EF-42E4-857A-4FAD8E3ED37D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2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A99-D9F4-4F79-B6D7-5A149AE5E322}" type="datetimeFigureOut">
              <a:rPr lang="en-ID" smtClean="0"/>
              <a:t>03/12/2024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3448-85EF-42E4-857A-4FAD8E3ED37D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7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A99-D9F4-4F79-B6D7-5A149AE5E322}" type="datetimeFigureOut">
              <a:rPr lang="en-ID" smtClean="0"/>
              <a:t>03/12/2024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3448-85EF-42E4-857A-4FAD8E3ED37D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0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A99-D9F4-4F79-B6D7-5A149AE5E322}" type="datetimeFigureOut">
              <a:rPr lang="en-ID" smtClean="0"/>
              <a:t>03/12/2024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3448-85EF-42E4-857A-4FAD8E3ED37D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26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A99-D9F4-4F79-B6D7-5A149AE5E322}" type="datetimeFigureOut">
              <a:rPr lang="en-ID" smtClean="0"/>
              <a:t>03/12/2024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3448-85EF-42E4-857A-4FAD8E3ED37D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A99-D9F4-4F79-B6D7-5A149AE5E322}" type="datetimeFigureOut">
              <a:rPr lang="en-ID" smtClean="0"/>
              <a:t>03/12/2024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3448-85EF-42E4-857A-4FAD8E3ED3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801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DA99-D9F4-4F79-B6D7-5A149AE5E322}" type="datetimeFigureOut">
              <a:rPr lang="en-ID" smtClean="0"/>
              <a:t>03/12/2024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3448-85EF-42E4-857A-4FAD8E3ED37D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7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6FDA99-D9F4-4F79-B6D7-5A149AE5E322}" type="datetimeFigureOut">
              <a:rPr lang="en-ID" smtClean="0"/>
              <a:t>03/12/2024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3448-85EF-42E4-857A-4FAD8E3ED37D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5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DA99-D9F4-4F79-B6D7-5A149AE5E322}" type="datetimeFigureOut">
              <a:rPr lang="en-ID" smtClean="0"/>
              <a:t>03/12/2024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2143448-85EF-42E4-857A-4FAD8E3ED37D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0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1423-D626-4CD9-89C6-0D2D36334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Analisis</a:t>
            </a:r>
            <a:r>
              <a:rPr lang="en-US" sz="4800" dirty="0"/>
              <a:t> dan </a:t>
            </a:r>
            <a:r>
              <a:rPr lang="en-US" sz="4800" dirty="0" err="1"/>
              <a:t>Pemodelan</a:t>
            </a:r>
            <a:br>
              <a:rPr lang="en-US" sz="4800" dirty="0"/>
            </a:br>
            <a:r>
              <a:rPr lang="en-US" sz="4800" dirty="0"/>
              <a:t>Harga </a:t>
            </a:r>
            <a:r>
              <a:rPr lang="en-US" sz="4800" dirty="0" err="1"/>
              <a:t>Jual</a:t>
            </a:r>
            <a:r>
              <a:rPr lang="en-US" sz="4800" dirty="0"/>
              <a:t> </a:t>
            </a:r>
            <a:r>
              <a:rPr lang="en-US" sz="4800" dirty="0" err="1"/>
              <a:t>Apartemen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di Daegu, Korea Selatan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0445D-544F-4612-ABAE-85FF87546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Rizal Arvandy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745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F109-2245-4C1C-AE92-570F289F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PREDIKSI DENGAN MODEL PATOKAN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DF72E-20EE-4A23-A5E6-5F77EC41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362" y="3050381"/>
            <a:ext cx="6705600" cy="1381125"/>
          </a:xfrm>
        </p:spPr>
      </p:pic>
    </p:spTree>
    <p:extLst>
      <p:ext uri="{BB962C8B-B14F-4D97-AF65-F5344CB8AC3E}">
        <p14:creationId xmlns:p14="http://schemas.microsoft.com/office/powerpoint/2010/main" val="263941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F109-2245-4C1C-AE92-570F289F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PREDIKSI DENGAN MODEL PATOKAN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E90691-AE04-45B3-AD9B-A41061F31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262" y="3069431"/>
            <a:ext cx="5257800" cy="1343025"/>
          </a:xfrm>
        </p:spPr>
      </p:pic>
    </p:spTree>
    <p:extLst>
      <p:ext uri="{BB962C8B-B14F-4D97-AF65-F5344CB8AC3E}">
        <p14:creationId xmlns:p14="http://schemas.microsoft.com/office/powerpoint/2010/main" val="5404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9B9C-3C70-4965-BE8B-A7146DF1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Penyetelan</a:t>
            </a:r>
            <a:r>
              <a:rPr lang="en-US" dirty="0"/>
              <a:t> hyperparameter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B6D38-6F91-4775-8B09-13C944DF5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450" y="2126456"/>
            <a:ext cx="3019425" cy="3228975"/>
          </a:xfrm>
        </p:spPr>
      </p:pic>
    </p:spTree>
    <p:extLst>
      <p:ext uri="{BB962C8B-B14F-4D97-AF65-F5344CB8AC3E}">
        <p14:creationId xmlns:p14="http://schemas.microsoft.com/office/powerpoint/2010/main" val="119652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9B9C-3C70-4965-BE8B-A7146DF1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Penyetelan</a:t>
            </a:r>
            <a:r>
              <a:rPr lang="en-US" dirty="0"/>
              <a:t> hyperparameter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FCE17C-9FE7-4244-A97C-1B0CAE886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2202656"/>
            <a:ext cx="2752725" cy="3076575"/>
          </a:xfrm>
        </p:spPr>
      </p:pic>
    </p:spTree>
    <p:extLst>
      <p:ext uri="{BB962C8B-B14F-4D97-AF65-F5344CB8AC3E}">
        <p14:creationId xmlns:p14="http://schemas.microsoft.com/office/powerpoint/2010/main" val="258976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9B9C-3C70-4965-BE8B-A7146DF1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Penyetelan</a:t>
            </a:r>
            <a:r>
              <a:rPr lang="en-US" dirty="0"/>
              <a:t> hyperparameter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26E2D6-891F-4716-AF64-1200DD676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687" y="2297906"/>
            <a:ext cx="3028950" cy="2886075"/>
          </a:xfrm>
        </p:spPr>
      </p:pic>
    </p:spTree>
    <p:extLst>
      <p:ext uri="{BB962C8B-B14F-4D97-AF65-F5344CB8AC3E}">
        <p14:creationId xmlns:p14="http://schemas.microsoft.com/office/powerpoint/2010/main" val="2761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877A-C7DB-42B7-9355-F7D86C7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penyetelan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EF6467-6AC4-4303-9AB3-676AEB362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50" y="3174206"/>
            <a:ext cx="6753225" cy="1133475"/>
          </a:xfrm>
        </p:spPr>
      </p:pic>
    </p:spTree>
    <p:extLst>
      <p:ext uri="{BB962C8B-B14F-4D97-AF65-F5344CB8AC3E}">
        <p14:creationId xmlns:p14="http://schemas.microsoft.com/office/powerpoint/2010/main" val="84861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877A-C7DB-42B7-9355-F7D86C7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penyetelan</a:t>
            </a:r>
            <a:endParaRPr lang="en-ID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E8B8D91-75AC-4962-A816-37E50E737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3150394"/>
            <a:ext cx="8229600" cy="1181100"/>
          </a:xfrm>
        </p:spPr>
      </p:pic>
    </p:spTree>
    <p:extLst>
      <p:ext uri="{BB962C8B-B14F-4D97-AF65-F5344CB8AC3E}">
        <p14:creationId xmlns:p14="http://schemas.microsoft.com/office/powerpoint/2010/main" val="409199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877A-C7DB-42B7-9355-F7D86C7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penyetelan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F96472-EE04-4AA1-A5A4-C5A9E75F4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995" y="2016125"/>
            <a:ext cx="5836334" cy="3449638"/>
          </a:xfrm>
        </p:spPr>
      </p:pic>
    </p:spTree>
    <p:extLst>
      <p:ext uri="{BB962C8B-B14F-4D97-AF65-F5344CB8AC3E}">
        <p14:creationId xmlns:p14="http://schemas.microsoft.com/office/powerpoint/2010/main" val="44605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1C01-8D26-466B-B641-C71FC7F0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IDENTIFIKASI FEATURE IMPORTANCE</a:t>
            </a:r>
            <a:endParaRPr lang="en-ID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B5E1B40-7978-43E2-AC37-15C4F63F39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454836"/>
            <a:ext cx="4645025" cy="2567453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8B269B-0936-415D-A6BC-2DA4315676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7800" y="2333351"/>
            <a:ext cx="4645025" cy="2804074"/>
          </a:xfrm>
        </p:spPr>
      </p:pic>
    </p:spTree>
    <p:extLst>
      <p:ext uri="{BB962C8B-B14F-4D97-AF65-F5344CB8AC3E}">
        <p14:creationId xmlns:p14="http://schemas.microsoft.com/office/powerpoint/2010/main" val="1014120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7E5382-C7D3-4E75-8E5F-33D33D9F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Penyimpanan</a:t>
            </a:r>
            <a:r>
              <a:rPr lang="en-US" dirty="0"/>
              <a:t> model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1692B-38E2-474A-BD2C-AA3CF872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Pickle</a:t>
            </a:r>
          </a:p>
          <a:p>
            <a:r>
              <a:rPr lang="en-US" dirty="0" err="1"/>
              <a:t>Menjadi</a:t>
            </a:r>
            <a:r>
              <a:rPr lang="en-US" dirty="0"/>
              <a:t> pickled file </a:t>
            </a:r>
            <a:r>
              <a:rPr lang="en-US" dirty="0" err="1"/>
              <a:t>dengan</a:t>
            </a:r>
            <a:r>
              <a:rPr lang="en-US" dirty="0"/>
              <a:t> extension:</a:t>
            </a:r>
          </a:p>
          <a:p>
            <a:pPr lvl="1"/>
            <a:r>
              <a:rPr lang="en-US" dirty="0"/>
              <a:t>.sav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pkl</a:t>
            </a:r>
            <a:endParaRPr lang="en-US" dirty="0"/>
          </a:p>
          <a:p>
            <a:r>
              <a:rPr lang="en-US" dirty="0"/>
              <a:t>Model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dicek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validitasnya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8312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A5E-6AA5-450B-8D76-1E1582CC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A391-F74F-464F-9205-063F9EB1E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Daegu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yang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tumbuh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historis</a:t>
            </a:r>
            <a:endParaRPr lang="en-US" dirty="0"/>
          </a:p>
          <a:p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hunian</a:t>
            </a:r>
            <a:r>
              <a:rPr lang="en-ID" dirty="0"/>
              <a:t> </a:t>
            </a:r>
            <a:r>
              <a:rPr lang="en-ID" dirty="0" err="1"/>
              <a:t>vertikal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</a:t>
            </a:r>
            <a:r>
              <a:rPr lang="en-ID" dirty="0" err="1"/>
              <a:t>tumbuhnya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juga vertical</a:t>
            </a:r>
          </a:p>
          <a:p>
            <a:r>
              <a:rPr lang="en-ID" dirty="0" err="1"/>
              <a:t>Urgensi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dan </a:t>
            </a:r>
            <a:r>
              <a:rPr lang="en-ID" dirty="0" err="1"/>
              <a:t>pemodelan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jual</a:t>
            </a:r>
            <a:r>
              <a:rPr lang="en-ID" dirty="0"/>
              <a:t> </a:t>
            </a:r>
            <a:r>
              <a:rPr lang="en-ID" dirty="0" err="1"/>
              <a:t>apartemen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menjawab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3928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5BCA-5B18-4D2B-A0B4-C33FF57A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PEMANFAATAN MODEL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1C7E-D819-4DA6-94AE-0F824756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library </a:t>
            </a:r>
            <a:r>
              <a:rPr lang="en-US" dirty="0" err="1"/>
              <a:t>Streamlit</a:t>
            </a:r>
            <a:endParaRPr lang="en-US" dirty="0"/>
          </a:p>
          <a:p>
            <a:r>
              <a:rPr lang="en-US" dirty="0"/>
              <a:t>Ada pada file app.py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3083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282E-DC0C-4FAB-A5FE-326F0FD9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PEMANFAATAN MODEL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1AE27-7AEB-41B4-ACFF-7A35CDBBC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818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128142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282E-DC0C-4FAB-A5FE-326F0FD9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PEMANFAATAN MODEL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A230C1-EB85-4DCE-85C8-7A57064E3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818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387466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E9D4-F16E-4D30-AD20-4106FE82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95EF-702A-4D4D-9F15-6728989D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apartemen</a:t>
            </a:r>
            <a:r>
              <a:rPr lang="en-US" dirty="0"/>
              <a:t> di Daegu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dimodelkan</a:t>
            </a:r>
            <a:endParaRPr lang="en-US" dirty="0"/>
          </a:p>
          <a:p>
            <a:r>
              <a:rPr lang="en-US" dirty="0"/>
              <a:t>Model yang </a:t>
            </a:r>
            <a:r>
              <a:rPr lang="en-US" dirty="0" err="1"/>
              <a:t>dipilih</a:t>
            </a:r>
            <a:r>
              <a:rPr lang="en-US" dirty="0"/>
              <a:t>: XG Boosting </a:t>
            </a:r>
            <a:r>
              <a:rPr lang="en-US" dirty="0" err="1"/>
              <a:t>dengan</a:t>
            </a:r>
            <a:r>
              <a:rPr lang="en-US" dirty="0"/>
              <a:t> Hyperparameter Tuning</a:t>
            </a:r>
          </a:p>
          <a:p>
            <a:r>
              <a:rPr lang="en-US" dirty="0"/>
              <a:t>MAPE Model: 20,20%</a:t>
            </a:r>
          </a:p>
          <a:p>
            <a:r>
              <a:rPr lang="en-US" dirty="0" err="1"/>
              <a:t>Klasifikasi</a:t>
            </a:r>
            <a:r>
              <a:rPr lang="en-US" dirty="0"/>
              <a:t> model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forecasting: reasonable</a:t>
            </a:r>
          </a:p>
          <a:p>
            <a:r>
              <a:rPr lang="en-US" dirty="0" err="1"/>
              <a:t>Variabel</a:t>
            </a:r>
            <a:r>
              <a:rPr lang="en-US" dirty="0"/>
              <a:t> yang sangat </a:t>
            </a:r>
            <a:r>
              <a:rPr lang="en-US" dirty="0" err="1"/>
              <a:t>berpengaruh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Tipe</a:t>
            </a:r>
            <a:r>
              <a:rPr lang="en-US" dirty="0"/>
              <a:t> hallway terraced</a:t>
            </a:r>
          </a:p>
          <a:p>
            <a:pPr lvl="1"/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apartemen</a:t>
            </a:r>
            <a:r>
              <a:rPr lang="en-ID" dirty="0"/>
              <a:t> </a:t>
            </a:r>
            <a:r>
              <a:rPr lang="en-ID" dirty="0" err="1"/>
              <a:t>dibangun</a:t>
            </a:r>
            <a:endParaRPr lang="en-ID" dirty="0"/>
          </a:p>
          <a:p>
            <a:pPr lvl="1"/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partisi</a:t>
            </a:r>
            <a:r>
              <a:rPr lang="en-ID" dirty="0"/>
              <a:t>/slot </a:t>
            </a:r>
            <a:r>
              <a:rPr lang="en-ID" dirty="0" err="1"/>
              <a:t>lahan</a:t>
            </a:r>
            <a:r>
              <a:rPr lang="en-ID" dirty="0"/>
              <a:t> </a:t>
            </a:r>
            <a:r>
              <a:rPr lang="en-ID" dirty="0" err="1"/>
              <a:t>parkir</a:t>
            </a:r>
            <a:endParaRPr lang="en-ID" dirty="0"/>
          </a:p>
          <a:p>
            <a:r>
              <a:rPr lang="en-ID" dirty="0"/>
              <a:t>Model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pengetesan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fraksi</a:t>
            </a:r>
            <a:r>
              <a:rPr lang="en-ID" dirty="0"/>
              <a:t> </a:t>
            </a:r>
            <a:r>
              <a:rPr lang="en-ID" dirty="0" err="1"/>
              <a:t>sampel</a:t>
            </a:r>
            <a:r>
              <a:rPr lang="en-ID" dirty="0"/>
              <a:t> set data</a:t>
            </a:r>
          </a:p>
        </p:txBody>
      </p:sp>
    </p:spTree>
    <p:extLst>
      <p:ext uri="{BB962C8B-B14F-4D97-AF65-F5344CB8AC3E}">
        <p14:creationId xmlns:p14="http://schemas.microsoft.com/office/powerpoint/2010/main" val="1956264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5B4D-6167-46FE-AA47-902EC0A9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FF22-9C14-44F5-9E5A-4B366BC34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  <a:p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data</a:t>
            </a:r>
          </a:p>
          <a:p>
            <a:r>
              <a:rPr lang="en-US" dirty="0"/>
              <a:t>A/B testing</a:t>
            </a:r>
          </a:p>
          <a:p>
            <a:r>
              <a:rPr lang="en-US" dirty="0"/>
              <a:t>Model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mumpuni</a:t>
            </a:r>
            <a:endParaRPr lang="en-US" dirty="0"/>
          </a:p>
          <a:p>
            <a:r>
              <a:rPr lang="en-US" dirty="0"/>
              <a:t>Deployment yang </a:t>
            </a:r>
            <a:r>
              <a:rPr lang="en-US" dirty="0" err="1"/>
              <a:t>lebih</a:t>
            </a:r>
            <a:r>
              <a:rPr lang="en-US"/>
              <a:t> accessible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826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EC9F-C8E7-404D-8F60-39C7E640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- output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D318-9041-4C33-9242-D2D88112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: Data CSV</a:t>
            </a:r>
          </a:p>
          <a:p>
            <a:r>
              <a:rPr lang="en-US" dirty="0"/>
              <a:t>Proses : </a:t>
            </a:r>
            <a:r>
              <a:rPr lang="en-US" dirty="0" err="1"/>
              <a:t>Pembersihan</a:t>
            </a:r>
            <a:r>
              <a:rPr lang="en-US" dirty="0"/>
              <a:t> dan </a:t>
            </a:r>
            <a:r>
              <a:rPr lang="en-US" dirty="0" err="1"/>
              <a:t>Analisis</a:t>
            </a:r>
            <a:r>
              <a:rPr lang="en-US" dirty="0"/>
              <a:t> Data, </a:t>
            </a:r>
            <a:r>
              <a:rPr lang="en-US" dirty="0" err="1"/>
              <a:t>Pemodelan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dan </a:t>
            </a:r>
            <a:r>
              <a:rPr lang="en-US" dirty="0" err="1"/>
              <a:t>Pemanfaatan</a:t>
            </a:r>
            <a:r>
              <a:rPr lang="en-US" dirty="0"/>
              <a:t> Model</a:t>
            </a:r>
          </a:p>
          <a:p>
            <a:r>
              <a:rPr lang="en-US" dirty="0"/>
              <a:t>Output : Data CSV yang </a:t>
            </a:r>
            <a:r>
              <a:rPr lang="en-US" dirty="0" err="1"/>
              <a:t>dibersihkan</a:t>
            </a:r>
            <a:r>
              <a:rPr lang="en-US" dirty="0"/>
              <a:t>, Model </a:t>
            </a:r>
            <a:r>
              <a:rPr lang="en-US" dirty="0" err="1"/>
              <a:t>representatif</a:t>
            </a:r>
            <a:r>
              <a:rPr lang="en-US" dirty="0"/>
              <a:t>, dan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Streamlit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752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B83A-78A4-4566-9515-0549144D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TAHAPAN ANALISIS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AD79-DFC8-4EAC-8F02-BEDD1B31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data </a:t>
            </a:r>
            <a:r>
              <a:rPr lang="en-US" dirty="0" err="1"/>
              <a:t>pra-pembersihan</a:t>
            </a:r>
            <a:endParaRPr lang="en-US" dirty="0"/>
          </a:p>
          <a:p>
            <a:r>
              <a:rPr lang="en-US" dirty="0"/>
              <a:t>Proses </a:t>
            </a:r>
            <a:r>
              <a:rPr lang="en-US" dirty="0" err="1"/>
              <a:t>pembersihan</a:t>
            </a:r>
            <a:r>
              <a:rPr lang="en-US" dirty="0"/>
              <a:t>: </a:t>
            </a:r>
            <a:r>
              <a:rPr lang="en-US" dirty="0" err="1"/>
              <a:t>Standardisasi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, </a:t>
            </a:r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Data, </a:t>
            </a:r>
            <a:r>
              <a:rPr lang="en-US" dirty="0" err="1"/>
              <a:t>Penindakan</a:t>
            </a:r>
            <a:r>
              <a:rPr lang="en-US" dirty="0"/>
              <a:t> Data</a:t>
            </a:r>
          </a:p>
          <a:p>
            <a:r>
              <a:rPr lang="en-US" dirty="0" err="1"/>
              <a:t>Identifikasi</a:t>
            </a:r>
            <a:r>
              <a:rPr lang="en-US" dirty="0"/>
              <a:t> data </a:t>
            </a:r>
            <a:r>
              <a:rPr lang="en-US" dirty="0" err="1"/>
              <a:t>pasca-pembersihan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4497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09204D-3C16-43EE-BCCB-DBD8BD36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A487E-A7D0-4D61-B4CB-4D6BF8033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sebelum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CE154-F5DA-45D5-BD06-E86413349E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4.123 baris dan 11 </a:t>
            </a:r>
            <a:r>
              <a:rPr lang="en-US" dirty="0" err="1"/>
              <a:t>kolom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normal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9818F7-4A2A-40E1-B317-53E410C54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SESUDAH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8DF84C-65EA-4FB3-A8DF-3379001095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2.670 baris dan 11 </a:t>
            </a:r>
            <a:r>
              <a:rPr lang="en-US" dirty="0" err="1"/>
              <a:t>kolom</a:t>
            </a:r>
            <a:r>
              <a:rPr lang="en-US" dirty="0"/>
              <a:t> (</a:t>
            </a:r>
            <a:r>
              <a:rPr lang="en-US" dirty="0" err="1"/>
              <a:t>mayoritas</a:t>
            </a:r>
            <a:r>
              <a:rPr lang="en-US" dirty="0"/>
              <a:t> data </a:t>
            </a:r>
            <a:r>
              <a:rPr lang="en-US" dirty="0" err="1"/>
              <a:t>duplikat</a:t>
            </a:r>
            <a:r>
              <a:rPr lang="en-US" dirty="0"/>
              <a:t> </a:t>
            </a:r>
            <a:r>
              <a:rPr lang="en-US" dirty="0" err="1"/>
              <a:t>terhapus</a:t>
            </a:r>
            <a:r>
              <a:rPr lang="en-US" dirty="0"/>
              <a:t>)</a:t>
            </a:r>
          </a:p>
          <a:p>
            <a:r>
              <a:rPr lang="en-US" dirty="0"/>
              <a:t>Data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normal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035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2AEAFA-5430-4AF0-BFA3-0231A3EC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TAHAPAN PEMODELAN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9ACD9E-48AC-4EE7-B633-D74E3DA5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Pengkodean</a:t>
            </a:r>
            <a:endParaRPr lang="en-US" dirty="0"/>
          </a:p>
          <a:p>
            <a:r>
              <a:rPr lang="en-US" dirty="0" err="1"/>
              <a:t>Pemisahan</a:t>
            </a:r>
            <a:r>
              <a:rPr lang="en-US" dirty="0"/>
              <a:t> Data (Fitur-Target)</a:t>
            </a:r>
            <a:endParaRPr lang="en-ID" dirty="0"/>
          </a:p>
          <a:p>
            <a:r>
              <a:rPr lang="en-US" dirty="0" err="1"/>
              <a:t>Pemisahan</a:t>
            </a:r>
            <a:r>
              <a:rPr lang="en-US" dirty="0"/>
              <a:t> Data (Train-Test)</a:t>
            </a:r>
          </a:p>
          <a:p>
            <a:r>
              <a:rPr lang="en-ID" dirty="0" err="1"/>
              <a:t>Pemilihan</a:t>
            </a:r>
            <a:r>
              <a:rPr lang="en-ID" dirty="0"/>
              <a:t> Model </a:t>
            </a:r>
            <a:r>
              <a:rPr lang="en-ID" dirty="0" err="1"/>
              <a:t>Patokan</a:t>
            </a:r>
            <a:endParaRPr lang="en-ID" dirty="0"/>
          </a:p>
          <a:p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Model </a:t>
            </a:r>
            <a:r>
              <a:rPr lang="en-ID" dirty="0" err="1"/>
              <a:t>Patokan</a:t>
            </a:r>
            <a:endParaRPr lang="en-ID" dirty="0"/>
          </a:p>
          <a:p>
            <a:r>
              <a:rPr lang="en-ID" dirty="0" err="1"/>
              <a:t>Penyetelan</a:t>
            </a:r>
            <a:r>
              <a:rPr lang="en-ID" dirty="0"/>
              <a:t> </a:t>
            </a:r>
            <a:r>
              <a:rPr lang="en-ID" dirty="0" err="1"/>
              <a:t>Hiperparameter</a:t>
            </a:r>
            <a:endParaRPr lang="en-ID" dirty="0"/>
          </a:p>
          <a:p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Model Setelah </a:t>
            </a:r>
            <a:r>
              <a:rPr lang="en-ID" dirty="0" err="1"/>
              <a:t>Penyetelan</a:t>
            </a:r>
            <a:endParaRPr lang="en-ID" dirty="0"/>
          </a:p>
          <a:p>
            <a:r>
              <a:rPr lang="en-ID" dirty="0" err="1"/>
              <a:t>Identifikasi</a:t>
            </a:r>
            <a:r>
              <a:rPr lang="en-ID" dirty="0"/>
              <a:t>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37462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17D1-5E28-426F-9544-4E68AEB1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Pengkodean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E995-C2CD-45AE-AAC7-3830D2FB2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Encoding:</a:t>
            </a:r>
          </a:p>
          <a:p>
            <a:pPr lvl="1"/>
            <a:r>
              <a:rPr lang="en-US" dirty="0"/>
              <a:t>Ordinal:  Time To Subway Station</a:t>
            </a:r>
          </a:p>
          <a:p>
            <a:pPr lvl="1"/>
            <a:r>
              <a:rPr lang="en-US" dirty="0"/>
              <a:t>Binary: Subway Station</a:t>
            </a:r>
          </a:p>
          <a:p>
            <a:pPr lvl="1"/>
            <a:r>
              <a:rPr lang="en-US" dirty="0"/>
              <a:t>One Hot: Hallway Type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Tanpa</a:t>
            </a:r>
            <a:r>
              <a:rPr lang="en-US" dirty="0"/>
              <a:t> Encoding): 7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apartemen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1208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9B8F-CB84-4DFB-836C-57BB4285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PATOKAN</a:t>
            </a:r>
            <a:endParaRPr lang="en-ID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D9B93F8-7324-4497-9E79-AD37EE3DB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359386"/>
            <a:ext cx="9604375" cy="2763116"/>
          </a:xfrm>
        </p:spPr>
      </p:pic>
    </p:spTree>
    <p:extLst>
      <p:ext uri="{BB962C8B-B14F-4D97-AF65-F5344CB8AC3E}">
        <p14:creationId xmlns:p14="http://schemas.microsoft.com/office/powerpoint/2010/main" val="149858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515F-2334-4F15-BDDF-0BA3E07B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PATOKAN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9A414-156C-41A0-83A7-E27EB716D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637" y="2016919"/>
            <a:ext cx="5353050" cy="3448050"/>
          </a:xfrm>
        </p:spPr>
      </p:pic>
    </p:spTree>
    <p:extLst>
      <p:ext uri="{BB962C8B-B14F-4D97-AF65-F5344CB8AC3E}">
        <p14:creationId xmlns:p14="http://schemas.microsoft.com/office/powerpoint/2010/main" val="37641911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338</Words>
  <Application>Microsoft Office PowerPoint</Application>
  <PresentationFormat>Widescreen</PresentationFormat>
  <Paragraphs>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Analisis dan Pemodelan Harga Jual Apartemen  di Daegu, Korea Selatan</vt:lpstr>
      <vt:lpstr>LATAR BELAKANG</vt:lpstr>
      <vt:lpstr>Input - output</vt:lpstr>
      <vt:lpstr>TAHAPAN ANALISIS</vt:lpstr>
      <vt:lpstr>Perbandingan data</vt:lpstr>
      <vt:lpstr>TAHAPAN PEMODELAN</vt:lpstr>
      <vt:lpstr>Pengkodean</vt:lpstr>
      <vt:lpstr>MODEL PATOKAN</vt:lpstr>
      <vt:lpstr>MODEL PATOKAN</vt:lpstr>
      <vt:lpstr>PREDIKSI DENGAN MODEL PATOKAN</vt:lpstr>
      <vt:lpstr>PREDIKSI DENGAN MODEL PATOKAN</vt:lpstr>
      <vt:lpstr>Penyetelan hyperparameter</vt:lpstr>
      <vt:lpstr>Penyetelan hyperparameter</vt:lpstr>
      <vt:lpstr>Penyetelan hyperparameter</vt:lpstr>
      <vt:lpstr>Prediksi dengan model setelah penyetelan</vt:lpstr>
      <vt:lpstr>Prediksi dengan model setelah penyetelan</vt:lpstr>
      <vt:lpstr>Prediksi dengan model setelah penyetelan</vt:lpstr>
      <vt:lpstr>IDENTIFIKASI FEATURE IMPORTANCE</vt:lpstr>
      <vt:lpstr>Penyimpanan model</vt:lpstr>
      <vt:lpstr>PEMANFAATAN MODEL</vt:lpstr>
      <vt:lpstr>PEMANFAATAN MODEL</vt:lpstr>
      <vt:lpstr>PEMANFAATAN MODEL</vt:lpstr>
      <vt:lpstr>KESIMPULAN</vt:lpstr>
      <vt:lpstr>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dan Pemodelan Harga Jual Apartemen  di Daegu, Korea Selatan</dc:title>
  <dc:creator>M. Rizal Arvandy</dc:creator>
  <cp:lastModifiedBy>M. Rizal Arvandy</cp:lastModifiedBy>
  <cp:revision>1</cp:revision>
  <dcterms:created xsi:type="dcterms:W3CDTF">2024-12-03T14:17:04Z</dcterms:created>
  <dcterms:modified xsi:type="dcterms:W3CDTF">2024-12-03T14:42:40Z</dcterms:modified>
</cp:coreProperties>
</file>