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736AE-6C79-4D41-BA9A-54593E52D8A0}" v="2" dt="2024-11-28T22:38:3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91" d="100"/>
          <a:sy n="91" d="100"/>
        </p:scale>
        <p:origin x="71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0AA-6AA0-04FE-22C2-1FD5A5B7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A3F7-FE6B-CEF0-69E6-3CE80F14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701-6043-F0A4-1866-66C1FD53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0674-05F7-D36F-4713-40AAD96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A889-38BB-461D-153A-1071E50A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489D-55EA-4C5C-0685-6F95D16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0FA9-2D7E-8ABE-FA14-429A33C0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926A-7817-2007-4F48-F081DD0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69AB-05E7-5941-BC34-E07C087D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3A38-0CB1-8D17-ADC4-A00CF658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D0158-A9E0-8C34-1745-C557F931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ABFD-8C50-1518-4AA4-45991FB5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6F6A-60CE-BAA0-4ABD-C088A78E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E8E-C12B-5B1F-27F6-E5AAB283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A2E6-76AC-8D2E-9DDB-DF2501C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3511-F606-96DE-3B0F-10ECE259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8B9-7CEC-13E3-BA7D-7E12983B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9E3-5C8E-81A7-5867-96EBBF1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A04A-2E64-8980-22D0-9B1CF17A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428C-C289-2824-C7FD-5A65DFAB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983B-EE00-4C27-91D1-CF0B3D24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2AF6-EB5D-8EC6-598F-D5230F83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1F06-E316-893D-40B3-8E76F7C3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1B81-42F8-EBD4-C31E-675F16E2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1756-CE5D-893C-2513-96FCADED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FA8C-D9F6-25E5-B020-0AABC53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335D-2824-8DD9-5D0A-ADC39826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4D99-B7A5-A784-A667-19C0C457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31A40-F924-C5DD-787F-B344047C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DC22-1DE7-4AA7-1931-458BC67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9F26-BD39-2338-B1EC-2D023343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C872-6528-EA7E-6961-71822DC8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E5FB-E865-D32B-BC19-F9B1C9D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6082B-7598-1137-42FF-8378C68B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83EB-3E86-4EFA-7D38-6ABA2E61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18811-0175-C7E3-6810-6AC1FE0B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78D6C-5C87-265A-D7E2-FCE92890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E18FB-5DA0-F075-C16E-3623D1BC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AAE7-D231-129D-FC64-8FDEC8C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48C-ADDC-36B2-F58A-11D3929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6F3AA-CAD4-82B1-87AC-FC9C58BF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E834E-91F8-04B4-3206-217B74E7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E12D3-A659-2AD9-5262-9EDF1EF9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B4FB7-8809-FE8B-9990-0CBDC6A2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5968-CB8D-29CE-ECE7-E6F4A0EE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81F1C-44D5-B88D-307F-CCDA9BC5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E71C-7823-569E-6C8C-C1B2E483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879-9209-C597-2B1C-D4843B08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F8F7-25C6-4A5B-559F-4070F546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61BE-3428-357E-3538-C99C110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614F-425A-8FBA-7C16-E8F0928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2BA7-FA83-6102-E962-79FB208D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B0BE-DE67-CF47-5044-035857BE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6CB3F-E23E-0591-81E8-BA97F4E57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FB1E-F799-2FC4-F30C-997C95F2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3AFB-7208-D031-E62A-09E5078A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B0684-EEF7-3A8E-2BA5-59FAAB5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30C8-6D00-D5A0-F168-279BC02A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148C7-D270-57C2-5525-0DF8AF96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4391-06A4-5E00-9340-41E7B28C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B5AE-F715-960A-C910-47F3A333E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F2773-FF3D-0448-87E3-944CC0178FD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AE97-9352-D435-8C93-2B2FD765D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3F0A-92EE-47AF-489F-D262D4293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8D740-2639-7E48-9107-1F40CF68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DBEC5D9-CDF3-66D2-9405-D63CD8F43CD3}"/>
              </a:ext>
            </a:extLst>
          </p:cNvPr>
          <p:cNvGrpSpPr/>
          <p:nvPr/>
        </p:nvGrpSpPr>
        <p:grpSpPr>
          <a:xfrm>
            <a:off x="196945" y="773723"/>
            <a:ext cx="11807488" cy="3584135"/>
            <a:chOff x="196945" y="773723"/>
            <a:chExt cx="11807488" cy="35841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420E2B-A984-AF9E-74AD-61B63185D75C}"/>
                </a:ext>
              </a:extLst>
            </p:cNvPr>
            <p:cNvSpPr/>
            <p:nvPr/>
          </p:nvSpPr>
          <p:spPr>
            <a:xfrm>
              <a:off x="196945" y="2232071"/>
              <a:ext cx="422031" cy="450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169BE3-EC97-1A50-E7D4-40290B57E8EC}"/>
                </a:ext>
              </a:extLst>
            </p:cNvPr>
            <p:cNvSpPr/>
            <p:nvPr/>
          </p:nvSpPr>
          <p:spPr>
            <a:xfrm>
              <a:off x="616631" y="2232071"/>
              <a:ext cx="422031" cy="450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4D6B5-D492-4539-4FCB-1D237CEF3594}"/>
                </a:ext>
              </a:extLst>
            </p:cNvPr>
            <p:cNvSpPr/>
            <p:nvPr/>
          </p:nvSpPr>
          <p:spPr>
            <a:xfrm>
              <a:off x="1038662" y="2232071"/>
              <a:ext cx="422031" cy="450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06EDC2-C41A-A23A-6CA6-CEC3D1B82E09}"/>
                </a:ext>
              </a:extLst>
            </p:cNvPr>
            <p:cNvSpPr/>
            <p:nvPr/>
          </p:nvSpPr>
          <p:spPr>
            <a:xfrm>
              <a:off x="1458348" y="2232071"/>
              <a:ext cx="422031" cy="450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A466C4-03A6-FC17-72E3-246A0F71A5EA}"/>
                </a:ext>
              </a:extLst>
            </p:cNvPr>
            <p:cNvSpPr/>
            <p:nvPr/>
          </p:nvSpPr>
          <p:spPr>
            <a:xfrm>
              <a:off x="1882721" y="2232071"/>
              <a:ext cx="422031" cy="450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9D0F54-582B-EC61-0A2C-E14393FDE0E1}"/>
                </a:ext>
              </a:extLst>
            </p:cNvPr>
            <p:cNvSpPr/>
            <p:nvPr/>
          </p:nvSpPr>
          <p:spPr>
            <a:xfrm>
              <a:off x="2302407" y="2232071"/>
              <a:ext cx="422031" cy="450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66055D-64F4-0CEC-4136-FCE8D9142885}"/>
                </a:ext>
              </a:extLst>
            </p:cNvPr>
            <p:cNvSpPr/>
            <p:nvPr/>
          </p:nvSpPr>
          <p:spPr>
            <a:xfrm>
              <a:off x="2724438" y="2232071"/>
              <a:ext cx="422031" cy="450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AB2D0B-32E8-4BA1-B359-A27DFF8D6CD9}"/>
                </a:ext>
              </a:extLst>
            </p:cNvPr>
            <p:cNvSpPr/>
            <p:nvPr/>
          </p:nvSpPr>
          <p:spPr>
            <a:xfrm>
              <a:off x="3144124" y="2232071"/>
              <a:ext cx="422031" cy="450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A08CE1-D665-BBB1-DB97-1B3D35646955}"/>
                </a:ext>
              </a:extLst>
            </p:cNvPr>
            <p:cNvSpPr/>
            <p:nvPr/>
          </p:nvSpPr>
          <p:spPr>
            <a:xfrm>
              <a:off x="3570849" y="2232071"/>
              <a:ext cx="422031" cy="4501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56F0BF-E909-D8DF-5737-971F1AE462C1}"/>
                </a:ext>
              </a:extLst>
            </p:cNvPr>
            <p:cNvSpPr/>
            <p:nvPr/>
          </p:nvSpPr>
          <p:spPr>
            <a:xfrm>
              <a:off x="3990535" y="2232071"/>
              <a:ext cx="422031" cy="450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D1FD84-891E-01D8-B156-15F5805A5053}"/>
                </a:ext>
              </a:extLst>
            </p:cNvPr>
            <p:cNvSpPr/>
            <p:nvPr/>
          </p:nvSpPr>
          <p:spPr>
            <a:xfrm>
              <a:off x="4412566" y="2232071"/>
              <a:ext cx="422031" cy="450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D75D2B-2222-3A0F-1946-6954E9C07898}"/>
                </a:ext>
              </a:extLst>
            </p:cNvPr>
            <p:cNvSpPr/>
            <p:nvPr/>
          </p:nvSpPr>
          <p:spPr>
            <a:xfrm>
              <a:off x="4832252" y="2232071"/>
              <a:ext cx="422031" cy="450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2B257C-1633-6C5E-7F59-9F6746E3AD26}"/>
                </a:ext>
              </a:extLst>
            </p:cNvPr>
            <p:cNvSpPr/>
            <p:nvPr/>
          </p:nvSpPr>
          <p:spPr>
            <a:xfrm>
              <a:off x="5256625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9060B8-EF8C-252B-98E0-826E154285AA}"/>
                </a:ext>
              </a:extLst>
            </p:cNvPr>
            <p:cNvSpPr/>
            <p:nvPr/>
          </p:nvSpPr>
          <p:spPr>
            <a:xfrm>
              <a:off x="5676311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05EA64-681C-E979-1148-C78E8BD29487}"/>
                </a:ext>
              </a:extLst>
            </p:cNvPr>
            <p:cNvSpPr/>
            <p:nvPr/>
          </p:nvSpPr>
          <p:spPr>
            <a:xfrm>
              <a:off x="6098342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CC60-5315-38AB-1009-7D9CA6FEFF8A}"/>
                </a:ext>
              </a:extLst>
            </p:cNvPr>
            <p:cNvSpPr/>
            <p:nvPr/>
          </p:nvSpPr>
          <p:spPr>
            <a:xfrm>
              <a:off x="6518028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2E708-3006-3B24-2493-B6C46400F14E}"/>
                </a:ext>
              </a:extLst>
            </p:cNvPr>
            <p:cNvSpPr/>
            <p:nvPr/>
          </p:nvSpPr>
          <p:spPr>
            <a:xfrm>
              <a:off x="6947095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AA9DDA-AA08-C181-69A8-5CDF6CD6D13F}"/>
                </a:ext>
              </a:extLst>
            </p:cNvPr>
            <p:cNvSpPr/>
            <p:nvPr/>
          </p:nvSpPr>
          <p:spPr>
            <a:xfrm>
              <a:off x="7366781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FD53A-F619-C9B6-1621-25B1D3B65A0F}"/>
                </a:ext>
              </a:extLst>
            </p:cNvPr>
            <p:cNvSpPr/>
            <p:nvPr/>
          </p:nvSpPr>
          <p:spPr>
            <a:xfrm>
              <a:off x="7788812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D1D4E2-22DF-740B-90E4-C0FF05E55BD3}"/>
                </a:ext>
              </a:extLst>
            </p:cNvPr>
            <p:cNvSpPr/>
            <p:nvPr/>
          </p:nvSpPr>
          <p:spPr>
            <a:xfrm>
              <a:off x="8208498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6141BC-FD41-18E7-C806-453472AC0C1D}"/>
                </a:ext>
              </a:extLst>
            </p:cNvPr>
            <p:cNvSpPr/>
            <p:nvPr/>
          </p:nvSpPr>
          <p:spPr>
            <a:xfrm>
              <a:off x="8632871" y="2232071"/>
              <a:ext cx="422031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5F86F3-B564-2A12-C677-A602D6DBBB44}"/>
                </a:ext>
              </a:extLst>
            </p:cNvPr>
            <p:cNvSpPr/>
            <p:nvPr/>
          </p:nvSpPr>
          <p:spPr>
            <a:xfrm>
              <a:off x="9052557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1A8F7C-ADCC-2C8F-AB89-1A49BF846AAA}"/>
                </a:ext>
              </a:extLst>
            </p:cNvPr>
            <p:cNvSpPr/>
            <p:nvPr/>
          </p:nvSpPr>
          <p:spPr>
            <a:xfrm>
              <a:off x="9474588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16C757-F68B-E4CD-FE65-DDE90B12C0FD}"/>
                </a:ext>
              </a:extLst>
            </p:cNvPr>
            <p:cNvSpPr/>
            <p:nvPr/>
          </p:nvSpPr>
          <p:spPr>
            <a:xfrm>
              <a:off x="9894274" y="2232071"/>
              <a:ext cx="422031" cy="4501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84716C-E98F-2DAC-7425-5E0C96D01F99}"/>
                </a:ext>
              </a:extLst>
            </p:cNvPr>
            <p:cNvSpPr/>
            <p:nvPr/>
          </p:nvSpPr>
          <p:spPr>
            <a:xfrm>
              <a:off x="10320999" y="2232071"/>
              <a:ext cx="422031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29F98-9DC9-470F-5F43-3583AD35782A}"/>
                </a:ext>
              </a:extLst>
            </p:cNvPr>
            <p:cNvSpPr/>
            <p:nvPr/>
          </p:nvSpPr>
          <p:spPr>
            <a:xfrm>
              <a:off x="10740685" y="2232071"/>
              <a:ext cx="422031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52CEA0-3348-95A4-4DBF-46A4ED678D52}"/>
                </a:ext>
              </a:extLst>
            </p:cNvPr>
            <p:cNvSpPr/>
            <p:nvPr/>
          </p:nvSpPr>
          <p:spPr>
            <a:xfrm>
              <a:off x="11162716" y="2232071"/>
              <a:ext cx="422031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75180C-AD9E-4EB8-452F-DB7BEBDF3BC9}"/>
                </a:ext>
              </a:extLst>
            </p:cNvPr>
            <p:cNvSpPr/>
            <p:nvPr/>
          </p:nvSpPr>
          <p:spPr>
            <a:xfrm>
              <a:off x="11582402" y="2232071"/>
              <a:ext cx="422031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45C6A1-6735-26D5-DF77-94F6C5BCC023}"/>
                </a:ext>
              </a:extLst>
            </p:cNvPr>
            <p:cNvSpPr txBox="1"/>
            <p:nvPr/>
          </p:nvSpPr>
          <p:spPr>
            <a:xfrm>
              <a:off x="336001" y="773723"/>
              <a:ext cx="114813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A</a:t>
              </a:r>
            </a:p>
            <a:p>
              <a:pPr algn="ctr"/>
              <a:r>
                <a:rPr lang="en-US" dirty="0"/>
                <a:t>(4 blocks)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F9698E-7293-B389-0EE6-84901294905D}"/>
                </a:ext>
              </a:extLst>
            </p:cNvPr>
            <p:cNvSpPr txBox="1"/>
            <p:nvPr/>
          </p:nvSpPr>
          <p:spPr>
            <a:xfrm>
              <a:off x="2302407" y="3711527"/>
              <a:ext cx="1148135" cy="6463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B</a:t>
              </a:r>
            </a:p>
            <a:p>
              <a:pPr algn="ctr"/>
              <a:r>
                <a:rPr lang="en-US" dirty="0"/>
                <a:t>(5 blocks)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A21FD6-AD08-E31E-D307-EA678A5937CB}"/>
                </a:ext>
              </a:extLst>
            </p:cNvPr>
            <p:cNvSpPr txBox="1"/>
            <p:nvPr/>
          </p:nvSpPr>
          <p:spPr>
            <a:xfrm>
              <a:off x="3988187" y="773723"/>
              <a:ext cx="114813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C</a:t>
              </a:r>
            </a:p>
            <a:p>
              <a:pPr algn="ctr"/>
              <a:r>
                <a:rPr lang="en-US" dirty="0"/>
                <a:t>(3 blocks)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6EFFF5-2229-68BA-07BE-42A76A8593A2}"/>
                </a:ext>
              </a:extLst>
            </p:cNvPr>
            <p:cNvSpPr txBox="1"/>
            <p:nvPr/>
          </p:nvSpPr>
          <p:spPr>
            <a:xfrm>
              <a:off x="6584042" y="3711526"/>
              <a:ext cx="1148135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D</a:t>
              </a:r>
            </a:p>
            <a:p>
              <a:pPr algn="ctr"/>
              <a:r>
                <a:rPr lang="en-US" dirty="0"/>
                <a:t>(6 blocks)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FA20DA-65A0-8B5E-F7FD-ECABA6777256}"/>
                </a:ext>
              </a:extLst>
            </p:cNvPr>
            <p:cNvSpPr txBox="1"/>
            <p:nvPr/>
          </p:nvSpPr>
          <p:spPr>
            <a:xfrm>
              <a:off x="7795481" y="773723"/>
              <a:ext cx="114813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E</a:t>
              </a:r>
            </a:p>
            <a:p>
              <a:pPr algn="ctr"/>
              <a:r>
                <a:rPr lang="en-US" dirty="0"/>
                <a:t>(6 blocks)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A46BC8-6FBB-D8F9-33F1-79D7D492AB32}"/>
                </a:ext>
              </a:extLst>
            </p:cNvPr>
            <p:cNvCxnSpPr>
              <a:stCxn id="41" idx="2"/>
              <a:endCxn id="9" idx="0"/>
            </p:cNvCxnSpPr>
            <p:nvPr/>
          </p:nvCxnSpPr>
          <p:spPr>
            <a:xfrm flipH="1">
              <a:off x="407961" y="1420054"/>
              <a:ext cx="502108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249FEBB-9E1F-14BE-BA3C-6FDB04C1DE8D}"/>
                </a:ext>
              </a:extLst>
            </p:cNvPr>
            <p:cNvCxnSpPr>
              <a:cxnSpLocks/>
              <a:stCxn id="41" idx="2"/>
              <a:endCxn id="10" idx="0"/>
            </p:cNvCxnSpPr>
            <p:nvPr/>
          </p:nvCxnSpPr>
          <p:spPr>
            <a:xfrm flipH="1">
              <a:off x="827647" y="1420054"/>
              <a:ext cx="82422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3AC8137-0A8C-A7E9-51C1-5BC1B3A4A1DF}"/>
                </a:ext>
              </a:extLst>
            </p:cNvPr>
            <p:cNvCxnSpPr>
              <a:cxnSpLocks/>
              <a:stCxn id="41" idx="2"/>
              <a:endCxn id="11" idx="0"/>
            </p:cNvCxnSpPr>
            <p:nvPr/>
          </p:nvCxnSpPr>
          <p:spPr>
            <a:xfrm>
              <a:off x="910069" y="1420054"/>
              <a:ext cx="339609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1F96116-C56F-2C4E-3FD9-240909244110}"/>
                </a:ext>
              </a:extLst>
            </p:cNvPr>
            <p:cNvCxnSpPr>
              <a:cxnSpLocks/>
              <a:stCxn id="41" idx="2"/>
              <a:endCxn id="12" idx="0"/>
            </p:cNvCxnSpPr>
            <p:nvPr/>
          </p:nvCxnSpPr>
          <p:spPr>
            <a:xfrm>
              <a:off x="910069" y="1420054"/>
              <a:ext cx="759295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750195-F06B-53D2-CC0B-B07F3E9AAF53}"/>
                </a:ext>
              </a:extLst>
            </p:cNvPr>
            <p:cNvCxnSpPr>
              <a:cxnSpLocks/>
              <a:stCxn id="42" idx="0"/>
              <a:endCxn id="13" idx="2"/>
            </p:cNvCxnSpPr>
            <p:nvPr/>
          </p:nvCxnSpPr>
          <p:spPr>
            <a:xfrm flipH="1" flipV="1">
              <a:off x="2093737" y="2682237"/>
              <a:ext cx="782738" cy="102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1906105-F366-F933-532C-EBC25B4E279E}"/>
                </a:ext>
              </a:extLst>
            </p:cNvPr>
            <p:cNvCxnSpPr>
              <a:cxnSpLocks/>
              <a:stCxn id="42" idx="0"/>
              <a:endCxn id="14" idx="2"/>
            </p:cNvCxnSpPr>
            <p:nvPr/>
          </p:nvCxnSpPr>
          <p:spPr>
            <a:xfrm flipH="1" flipV="1">
              <a:off x="2513423" y="2682237"/>
              <a:ext cx="363052" cy="102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1177E4F-272E-10A6-E3C6-D1795AAB091E}"/>
                </a:ext>
              </a:extLst>
            </p:cNvPr>
            <p:cNvCxnSpPr>
              <a:cxnSpLocks/>
              <a:stCxn id="42" idx="0"/>
              <a:endCxn id="15" idx="2"/>
            </p:cNvCxnSpPr>
            <p:nvPr/>
          </p:nvCxnSpPr>
          <p:spPr>
            <a:xfrm flipV="1">
              <a:off x="2876475" y="2682237"/>
              <a:ext cx="58979" cy="102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2316377-30E5-74DA-2B6E-8363AEF29F4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876474" y="2682237"/>
              <a:ext cx="478666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0DF295-7832-4FC8-B6E1-6B41B4A5133D}"/>
                </a:ext>
              </a:extLst>
            </p:cNvPr>
            <p:cNvCxnSpPr>
              <a:cxnSpLocks/>
              <a:stCxn id="42" idx="0"/>
              <a:endCxn id="17" idx="2"/>
            </p:cNvCxnSpPr>
            <p:nvPr/>
          </p:nvCxnSpPr>
          <p:spPr>
            <a:xfrm flipV="1">
              <a:off x="2876475" y="2682237"/>
              <a:ext cx="905390" cy="102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12D5EDD-50FF-7A3D-D1C3-E677D0B99185}"/>
                </a:ext>
              </a:extLst>
            </p:cNvPr>
            <p:cNvCxnSpPr>
              <a:cxnSpLocks/>
              <a:stCxn id="43" idx="2"/>
              <a:endCxn id="18" idx="0"/>
            </p:cNvCxnSpPr>
            <p:nvPr/>
          </p:nvCxnSpPr>
          <p:spPr>
            <a:xfrm flipH="1">
              <a:off x="4201551" y="1420054"/>
              <a:ext cx="360704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D15B8AE-C1DB-3AFE-29FF-73C39482489E}"/>
                </a:ext>
              </a:extLst>
            </p:cNvPr>
            <p:cNvCxnSpPr>
              <a:cxnSpLocks/>
              <a:stCxn id="43" idx="2"/>
              <a:endCxn id="19" idx="0"/>
            </p:cNvCxnSpPr>
            <p:nvPr/>
          </p:nvCxnSpPr>
          <p:spPr>
            <a:xfrm>
              <a:off x="4562255" y="1420054"/>
              <a:ext cx="61327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E0E97A-4ACE-9A0F-53B3-9419FA3429A1}"/>
                </a:ext>
              </a:extLst>
            </p:cNvPr>
            <p:cNvCxnSpPr>
              <a:cxnSpLocks/>
              <a:stCxn id="43" idx="2"/>
              <a:endCxn id="20" idx="0"/>
            </p:cNvCxnSpPr>
            <p:nvPr/>
          </p:nvCxnSpPr>
          <p:spPr>
            <a:xfrm>
              <a:off x="4562255" y="1420054"/>
              <a:ext cx="481013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867CB47-B058-4461-3D8F-791D49D04B23}"/>
                </a:ext>
              </a:extLst>
            </p:cNvPr>
            <p:cNvCxnSpPr>
              <a:cxnSpLocks/>
              <a:stCxn id="44" idx="0"/>
              <a:endCxn id="21" idx="2"/>
            </p:cNvCxnSpPr>
            <p:nvPr/>
          </p:nvCxnSpPr>
          <p:spPr>
            <a:xfrm flipH="1" flipV="1">
              <a:off x="5467641" y="2682237"/>
              <a:ext cx="1690469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007F9FD-EF45-39D2-A8D7-3A726447DEEE}"/>
                </a:ext>
              </a:extLst>
            </p:cNvPr>
            <p:cNvCxnSpPr>
              <a:cxnSpLocks/>
              <a:stCxn id="44" idx="0"/>
              <a:endCxn id="22" idx="2"/>
            </p:cNvCxnSpPr>
            <p:nvPr/>
          </p:nvCxnSpPr>
          <p:spPr>
            <a:xfrm flipH="1" flipV="1">
              <a:off x="5887327" y="2682237"/>
              <a:ext cx="1270783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FF98C8A-8A36-5BED-EF98-56262749BA45}"/>
                </a:ext>
              </a:extLst>
            </p:cNvPr>
            <p:cNvCxnSpPr>
              <a:cxnSpLocks/>
              <a:stCxn id="44" idx="0"/>
              <a:endCxn id="23" idx="2"/>
            </p:cNvCxnSpPr>
            <p:nvPr/>
          </p:nvCxnSpPr>
          <p:spPr>
            <a:xfrm flipH="1" flipV="1">
              <a:off x="6309358" y="2682237"/>
              <a:ext cx="848752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62F53CF-893C-6D3F-0E6B-08C25BFB3CA0}"/>
                </a:ext>
              </a:extLst>
            </p:cNvPr>
            <p:cNvCxnSpPr>
              <a:cxnSpLocks/>
              <a:stCxn id="44" idx="0"/>
              <a:endCxn id="25" idx="2"/>
            </p:cNvCxnSpPr>
            <p:nvPr/>
          </p:nvCxnSpPr>
          <p:spPr>
            <a:xfrm flipV="1">
              <a:off x="7158110" y="2682237"/>
              <a:ext cx="1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66B129C-68B1-E18B-14B9-3F9517BCDE23}"/>
                </a:ext>
              </a:extLst>
            </p:cNvPr>
            <p:cNvCxnSpPr>
              <a:cxnSpLocks/>
              <a:stCxn id="44" idx="0"/>
              <a:endCxn id="27" idx="2"/>
            </p:cNvCxnSpPr>
            <p:nvPr/>
          </p:nvCxnSpPr>
          <p:spPr>
            <a:xfrm flipV="1">
              <a:off x="7158110" y="2682237"/>
              <a:ext cx="841718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64DD4D9-F858-4562-2FEF-5B676E7A65B7}"/>
                </a:ext>
              </a:extLst>
            </p:cNvPr>
            <p:cNvCxnSpPr>
              <a:cxnSpLocks/>
              <a:stCxn id="44" idx="0"/>
              <a:endCxn id="29" idx="2"/>
            </p:cNvCxnSpPr>
            <p:nvPr/>
          </p:nvCxnSpPr>
          <p:spPr>
            <a:xfrm flipV="1">
              <a:off x="7158110" y="2682237"/>
              <a:ext cx="1685777" cy="102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33A9728-0A2C-4E60-C600-769C4BD3547D}"/>
                </a:ext>
              </a:extLst>
            </p:cNvPr>
            <p:cNvCxnSpPr>
              <a:cxnSpLocks/>
              <a:stCxn id="45" idx="2"/>
              <a:endCxn id="24" idx="0"/>
            </p:cNvCxnSpPr>
            <p:nvPr/>
          </p:nvCxnSpPr>
          <p:spPr>
            <a:xfrm flipH="1">
              <a:off x="6729044" y="1420054"/>
              <a:ext cx="1640505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D1BAB9E-28AC-995B-4CFD-D8A31050AA1B}"/>
                </a:ext>
              </a:extLst>
            </p:cNvPr>
            <p:cNvCxnSpPr>
              <a:cxnSpLocks/>
              <a:stCxn id="45" idx="2"/>
              <a:endCxn id="26" idx="0"/>
            </p:cNvCxnSpPr>
            <p:nvPr/>
          </p:nvCxnSpPr>
          <p:spPr>
            <a:xfrm flipH="1">
              <a:off x="7577797" y="1420054"/>
              <a:ext cx="791752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624D251-05DC-D645-7583-9237ADC60844}"/>
                </a:ext>
              </a:extLst>
            </p:cNvPr>
            <p:cNvCxnSpPr>
              <a:cxnSpLocks/>
              <a:stCxn id="45" idx="2"/>
              <a:endCxn id="28" idx="0"/>
            </p:cNvCxnSpPr>
            <p:nvPr/>
          </p:nvCxnSpPr>
          <p:spPr>
            <a:xfrm>
              <a:off x="8369549" y="1420054"/>
              <a:ext cx="49965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B214B87-2D37-BEDB-DFA4-20B399A0570E}"/>
                </a:ext>
              </a:extLst>
            </p:cNvPr>
            <p:cNvCxnSpPr>
              <a:cxnSpLocks/>
              <a:stCxn id="45" idx="2"/>
              <a:endCxn id="30" idx="0"/>
            </p:cNvCxnSpPr>
            <p:nvPr/>
          </p:nvCxnSpPr>
          <p:spPr>
            <a:xfrm>
              <a:off x="8369549" y="1420054"/>
              <a:ext cx="894024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285272F-E959-E019-AC0D-8C6E581EFB76}"/>
                </a:ext>
              </a:extLst>
            </p:cNvPr>
            <p:cNvCxnSpPr>
              <a:cxnSpLocks/>
              <a:stCxn id="45" idx="2"/>
              <a:endCxn id="31" idx="0"/>
            </p:cNvCxnSpPr>
            <p:nvPr/>
          </p:nvCxnSpPr>
          <p:spPr>
            <a:xfrm>
              <a:off x="8369549" y="1420054"/>
              <a:ext cx="1316055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37F8E36-7FA1-B2CA-4DA1-35BD1F4C0CBD}"/>
                </a:ext>
              </a:extLst>
            </p:cNvPr>
            <p:cNvCxnSpPr>
              <a:cxnSpLocks/>
              <a:stCxn id="45" idx="2"/>
              <a:endCxn id="32" idx="0"/>
            </p:cNvCxnSpPr>
            <p:nvPr/>
          </p:nvCxnSpPr>
          <p:spPr>
            <a:xfrm>
              <a:off x="8369549" y="1420054"/>
              <a:ext cx="1735741" cy="812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1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0CD4-5929-567A-9F8D-16CE5E152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4095BC-AB20-DF58-116A-D337595D1ED1}"/>
              </a:ext>
            </a:extLst>
          </p:cNvPr>
          <p:cNvGrpSpPr/>
          <p:nvPr/>
        </p:nvGrpSpPr>
        <p:grpSpPr>
          <a:xfrm>
            <a:off x="1000898" y="1913476"/>
            <a:ext cx="10422683" cy="1262210"/>
            <a:chOff x="1000898" y="1913476"/>
            <a:chExt cx="10422683" cy="1262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43743D-4DBC-BB37-A7CE-2696F0951DB5}"/>
                </a:ext>
              </a:extLst>
            </p:cNvPr>
            <p:cNvSpPr/>
            <p:nvPr/>
          </p:nvSpPr>
          <p:spPr>
            <a:xfrm>
              <a:off x="1000898" y="1915297"/>
              <a:ext cx="1458098" cy="126038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 Block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846F1C-5DB2-98DD-7B44-AE3BE44E46E4}"/>
                </a:ext>
              </a:extLst>
            </p:cNvPr>
            <p:cNvSpPr/>
            <p:nvPr/>
          </p:nvSpPr>
          <p:spPr>
            <a:xfrm>
              <a:off x="2458997" y="1915296"/>
              <a:ext cx="2631988" cy="1260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inode</a:t>
              </a:r>
              <a:r>
                <a:rPr lang="en-US" dirty="0">
                  <a:solidFill>
                    <a:schemeClr val="tx1"/>
                  </a:solidFill>
                </a:rPr>
                <a:t> List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15E7E0-207E-31B7-2B2F-4C20660D2D85}"/>
                </a:ext>
              </a:extLst>
            </p:cNvPr>
            <p:cNvSpPr/>
            <p:nvPr/>
          </p:nvSpPr>
          <p:spPr>
            <a:xfrm>
              <a:off x="5096923" y="1913476"/>
              <a:ext cx="6326658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61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52EA-C5A8-BED0-620E-6DB49E3D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ED89DB3-8D34-E111-86F5-6547F14FA70D}"/>
              </a:ext>
            </a:extLst>
          </p:cNvPr>
          <p:cNvGrpSpPr/>
          <p:nvPr/>
        </p:nvGrpSpPr>
        <p:grpSpPr>
          <a:xfrm>
            <a:off x="1465131" y="2546252"/>
            <a:ext cx="9461157" cy="1446556"/>
            <a:chOff x="1000897" y="4797083"/>
            <a:chExt cx="9461157" cy="1446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43613B-3192-0A2E-741B-06FEE366A9C5}"/>
                </a:ext>
              </a:extLst>
            </p:cNvPr>
            <p:cNvSpPr/>
            <p:nvPr/>
          </p:nvSpPr>
          <p:spPr>
            <a:xfrm>
              <a:off x="1000898" y="4797083"/>
              <a:ext cx="1458098" cy="35169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5F61EB-8A30-67DB-3B41-87EC5C26EAD6}"/>
                </a:ext>
              </a:extLst>
            </p:cNvPr>
            <p:cNvSpPr/>
            <p:nvPr/>
          </p:nvSpPr>
          <p:spPr>
            <a:xfrm>
              <a:off x="2458996" y="4797083"/>
              <a:ext cx="1458098" cy="35169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8354AD-A299-A233-B814-00F8B347AFED}"/>
                </a:ext>
              </a:extLst>
            </p:cNvPr>
            <p:cNvSpPr/>
            <p:nvPr/>
          </p:nvSpPr>
          <p:spPr>
            <a:xfrm>
              <a:off x="7545857" y="4797083"/>
              <a:ext cx="1458098" cy="35169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E448CF-B12E-03CF-5157-FE0C698D8A90}"/>
                </a:ext>
              </a:extLst>
            </p:cNvPr>
            <p:cNvSpPr/>
            <p:nvPr/>
          </p:nvSpPr>
          <p:spPr>
            <a:xfrm>
              <a:off x="9003955" y="4797083"/>
              <a:ext cx="1458098" cy="35169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1D87C6-9D33-9AFD-486E-1A241376DB34}"/>
                </a:ext>
              </a:extLst>
            </p:cNvPr>
            <p:cNvSpPr/>
            <p:nvPr/>
          </p:nvSpPr>
          <p:spPr>
            <a:xfrm>
              <a:off x="3917095" y="4797083"/>
              <a:ext cx="3628762" cy="35169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● ● ● ● ●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3F73EC6-0038-E1C5-2D0F-D84B23F0E364}"/>
                </a:ext>
              </a:extLst>
            </p:cNvPr>
            <p:cNvSpPr/>
            <p:nvPr/>
          </p:nvSpPr>
          <p:spPr>
            <a:xfrm rot="5400000">
              <a:off x="5503398" y="823166"/>
              <a:ext cx="456155" cy="9461157"/>
            </a:xfrm>
            <a:prstGeom prst="rightBrac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4DB8ED-8E77-C949-BD9B-8DB134CD5F29}"/>
                </a:ext>
              </a:extLst>
            </p:cNvPr>
            <p:cNvSpPr txBox="1"/>
            <p:nvPr/>
          </p:nvSpPr>
          <p:spPr>
            <a:xfrm>
              <a:off x="4394153" y="5874307"/>
              <a:ext cx="2674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2048 bytes  --- 16384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48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A3518-F396-BA1A-65B4-6477FA69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7CA38-5CFA-5119-6070-77861CECD005}"/>
              </a:ext>
            </a:extLst>
          </p:cNvPr>
          <p:cNvGrpSpPr/>
          <p:nvPr/>
        </p:nvGrpSpPr>
        <p:grpSpPr>
          <a:xfrm>
            <a:off x="1668752" y="1475893"/>
            <a:ext cx="8966422" cy="2345085"/>
            <a:chOff x="1668752" y="1475893"/>
            <a:chExt cx="8966422" cy="23450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A9A87E-316B-4FD0-DBBE-B56481236DB7}"/>
                </a:ext>
              </a:extLst>
            </p:cNvPr>
            <p:cNvSpPr/>
            <p:nvPr/>
          </p:nvSpPr>
          <p:spPr>
            <a:xfrm>
              <a:off x="6189783" y="2560588"/>
              <a:ext cx="4445391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integers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 is a block pointer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9BC27C-A541-A724-7D96-AAA0770CE0AC}"/>
                </a:ext>
              </a:extLst>
            </p:cNvPr>
            <p:cNvSpPr/>
            <p:nvPr/>
          </p:nvSpPr>
          <p:spPr>
            <a:xfrm>
              <a:off x="1668752" y="2560589"/>
              <a:ext cx="3269008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 field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AE9BA1-804D-6843-20D8-3699B49418A9}"/>
                </a:ext>
              </a:extLst>
            </p:cNvPr>
            <p:cNvSpPr/>
            <p:nvPr/>
          </p:nvSpPr>
          <p:spPr>
            <a:xfrm>
              <a:off x="4937760" y="2560588"/>
              <a:ext cx="1252023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Integer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 field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97A7506-4F6B-7F76-3F8A-4AA7EB470B46}"/>
                </a:ext>
              </a:extLst>
            </p:cNvPr>
            <p:cNvSpPr/>
            <p:nvPr/>
          </p:nvSpPr>
          <p:spPr>
            <a:xfrm rot="16200000">
              <a:off x="3068148" y="645775"/>
              <a:ext cx="456155" cy="3114265"/>
            </a:xfrm>
            <a:prstGeom prst="rightBrac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B951DD1-4CE3-578D-8F7C-C6AE413B146B}"/>
                </a:ext>
              </a:extLst>
            </p:cNvPr>
            <p:cNvSpPr/>
            <p:nvPr/>
          </p:nvSpPr>
          <p:spPr>
            <a:xfrm rot="16200000">
              <a:off x="5316940" y="1623787"/>
              <a:ext cx="456155" cy="1158241"/>
            </a:xfrm>
            <a:prstGeom prst="rightBrac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075D217-EA5D-9F9C-AF33-BDBCC56B243F}"/>
                </a:ext>
              </a:extLst>
            </p:cNvPr>
            <p:cNvSpPr/>
            <p:nvPr/>
          </p:nvSpPr>
          <p:spPr>
            <a:xfrm rot="16200000">
              <a:off x="8198468" y="22413"/>
              <a:ext cx="456155" cy="4360988"/>
            </a:xfrm>
            <a:prstGeom prst="rightBrac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9CADD2-FBA9-7C3F-6282-D31FF72646ED}"/>
                </a:ext>
              </a:extLst>
            </p:cNvPr>
            <p:cNvSpPr txBox="1"/>
            <p:nvPr/>
          </p:nvSpPr>
          <p:spPr>
            <a:xfrm>
              <a:off x="2787207" y="1475893"/>
              <a:ext cx="1018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BD97D4-4D16-BF5C-136C-173D1498DC83}"/>
                </a:ext>
              </a:extLst>
            </p:cNvPr>
            <p:cNvSpPr txBox="1"/>
            <p:nvPr/>
          </p:nvSpPr>
          <p:spPr>
            <a:xfrm>
              <a:off x="5097715" y="1492318"/>
              <a:ext cx="894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E7830C-F010-B26A-B100-8CA5BB7EA5A8}"/>
                </a:ext>
              </a:extLst>
            </p:cNvPr>
            <p:cNvSpPr txBox="1"/>
            <p:nvPr/>
          </p:nvSpPr>
          <p:spPr>
            <a:xfrm>
              <a:off x="7855812" y="1492318"/>
              <a:ext cx="114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128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5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29E05-452A-2BFE-29E9-EF72C96F4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076EC9-6097-AA53-30D4-3C5750B75291}"/>
              </a:ext>
            </a:extLst>
          </p:cNvPr>
          <p:cNvGrpSpPr/>
          <p:nvPr/>
        </p:nvGrpSpPr>
        <p:grpSpPr>
          <a:xfrm>
            <a:off x="768421" y="1540694"/>
            <a:ext cx="10329372" cy="2280284"/>
            <a:chOff x="768421" y="1540694"/>
            <a:chExt cx="10329372" cy="22802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7F019D-4AE5-3820-EFE4-F4C67B858A99}"/>
                </a:ext>
              </a:extLst>
            </p:cNvPr>
            <p:cNvSpPr/>
            <p:nvPr/>
          </p:nvSpPr>
          <p:spPr>
            <a:xfrm>
              <a:off x="768421" y="2560589"/>
              <a:ext cx="1721562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block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512 bytes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E23E9D-3BE1-BEE6-1EC7-2172F0E260DE}"/>
                </a:ext>
              </a:extLst>
            </p:cNvPr>
            <p:cNvSpPr/>
            <p:nvPr/>
          </p:nvSpPr>
          <p:spPr>
            <a:xfrm>
              <a:off x="2489983" y="2560589"/>
              <a:ext cx="1721562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block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512 bytes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095D5-EC96-5B72-7F6E-21DA8F8D1828}"/>
                </a:ext>
              </a:extLst>
            </p:cNvPr>
            <p:cNvSpPr/>
            <p:nvPr/>
          </p:nvSpPr>
          <p:spPr>
            <a:xfrm>
              <a:off x="4211545" y="2560589"/>
              <a:ext cx="3443124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● ● ● ● ●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008B09-044B-5ED6-638A-9B1C1E9A9E6E}"/>
                </a:ext>
              </a:extLst>
            </p:cNvPr>
            <p:cNvSpPr/>
            <p:nvPr/>
          </p:nvSpPr>
          <p:spPr>
            <a:xfrm>
              <a:off x="7654669" y="2560589"/>
              <a:ext cx="1721562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block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512 bytes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639A4D-FD04-B6EC-B3C2-2331835C72B6}"/>
                </a:ext>
              </a:extLst>
            </p:cNvPr>
            <p:cNvSpPr/>
            <p:nvPr/>
          </p:nvSpPr>
          <p:spPr>
            <a:xfrm>
              <a:off x="9376231" y="2560589"/>
              <a:ext cx="1721562" cy="1260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block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512 bytes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061722B-2E87-4128-49B1-2E40FC445437}"/>
                </a:ext>
              </a:extLst>
            </p:cNvPr>
            <p:cNvSpPr/>
            <p:nvPr/>
          </p:nvSpPr>
          <p:spPr>
            <a:xfrm rot="16200000">
              <a:off x="5705029" y="-2961780"/>
              <a:ext cx="456155" cy="10329372"/>
            </a:xfrm>
            <a:prstGeom prst="rightBrac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EB47E8-6516-48B7-C257-255081B20D48}"/>
                </a:ext>
              </a:extLst>
            </p:cNvPr>
            <p:cNvSpPr txBox="1"/>
            <p:nvPr/>
          </p:nvSpPr>
          <p:spPr>
            <a:xfrm>
              <a:off x="4898848" y="1540694"/>
              <a:ext cx="206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16,348 data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97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Marwan Rasamny</dc:creator>
  <cp:lastModifiedBy>Marwan Rasamny</cp:lastModifiedBy>
  <cp:revision>1</cp:revision>
  <dcterms:created xsi:type="dcterms:W3CDTF">2024-11-28T14:39:41Z</dcterms:created>
  <dcterms:modified xsi:type="dcterms:W3CDTF">2024-11-28T22:39:03Z</dcterms:modified>
</cp:coreProperties>
</file>