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64" d="100"/>
          <a:sy n="64" d="100"/>
        </p:scale>
        <p:origin x="172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B880-0205-EB79-8B60-851B515E6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2F78D-94F8-EC6E-6B8B-64F6514C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8B7-04ED-03E4-A4D2-94CF83F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6C5B-CBC9-C8E5-CFC1-1747F367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3BF8-0CBD-C732-EFDF-5BADD003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4A88-EDAF-A61D-FEDE-7CEC070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3146-96A6-8402-F8F9-E8091E105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5B22-C1E7-E5C1-01E5-3F1A05B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62E-413B-A538-E7BE-B8E0F9C2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EE50-7132-302F-C760-8AFED7A3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AFEB-B9A5-A29C-2986-808108819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A05C-75EA-BA16-C396-636A88718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55F5-B790-6BE3-1685-67767E59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6C20-C90D-9BBB-BB70-E4D92BAC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624-9A3B-C13A-1687-498D2B41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A23A-11AF-74A6-85C2-BE13E6E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C9E8-A1D9-F156-FA4C-2CCDF424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C227A-F932-6CA5-DFF4-914E53B7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1089-8F5B-FEFF-2F53-D108DEAD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83AB-95BE-3135-712B-03C0C76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172C-003B-4966-929B-3687E465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EB3B8-F202-22BB-4D08-B86D56B0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84F4-6084-9ED5-FDF0-F8EBFFE2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D9C6-02B8-CF78-C62B-3377CEBC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DBD4-EF3A-BDE9-A6FB-9F0A3AA9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49FC-9C7C-A4DE-8090-14B1E7EC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F28D-00F7-DE21-8A0D-BDE712FCD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B057-6D3B-7C01-53D3-0D19F1135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39A3-B2CF-F791-9639-F628EB91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D683-3777-B734-E10B-8F563B4F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4A29-A7F2-6B6C-50F3-31B8905E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2D81-59F6-380A-68BB-73CFCC5A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A830-CF6F-EF5C-AEED-86474C41A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BEB92-51DE-2369-4327-E164346C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C6541-88E8-8641-E198-185AB8E97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D36B0-2C2B-3471-BC69-F2EEB64C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F9ED7-1EF6-3842-81D8-F89DC4CC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8E7EC-E0E6-65DC-5634-A88DCA03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1A035-696F-5F02-F3D1-BC72B88F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6492-66F9-247A-FEC9-DE260CE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36852-F238-3D04-1660-89729E2A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C7386-3D0B-0B3D-FF0F-3EB5D53F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A5AB-04F3-8208-E3F3-8F4352B1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AA23C-D45A-F696-8CB0-B94C10F6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70163-8DED-4CCB-09DF-B8793315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3C242-72CE-1860-AEEE-3717D4F9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339A-DE17-0120-3A3C-2A2AFCF4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C354-E5A2-2E28-055F-FB560A0C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578C-05E6-5764-7E8E-542E62B59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44C63-35AB-4255-EF52-3089A52A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D4A9-104B-4453-A7D0-680DE3D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A7430-169D-24D8-38AA-6840F18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AEFC-C54C-B004-B71B-66F00BAE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D4CF2-CD02-907C-4D42-03640E7D8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F4F7-D86E-FA86-4AE8-2B2ACC95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848D-7389-5DB1-2C49-8A50E66C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6E6C0-C022-730F-5C58-EC6ED84B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7326F-6B89-2A0E-7A6F-E5FB332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BCDF2-C7E8-8717-5348-E9DD3035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C6DD0-EF3A-AA30-232E-2DE5259B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B492-FFC0-DA5F-8375-3EE63B2C8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00C7-B2BA-B54F-8725-D3903C0C5C4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22B5-363C-F34A-AF58-A70E50913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D70B-4052-C0CC-827A-FC2C4428F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D2BD-C0AA-CC4C-B9D6-214099EC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D943D-5806-A866-0EB4-E77DA4DA0BAF}"/>
              </a:ext>
            </a:extLst>
          </p:cNvPr>
          <p:cNvSpPr/>
          <p:nvPr/>
        </p:nvSpPr>
        <p:spPr>
          <a:xfrm>
            <a:off x="9267568" y="364528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B9CBBC-7AF5-0FFC-B90F-825679F7C30D}"/>
              </a:ext>
            </a:extLst>
          </p:cNvPr>
          <p:cNvSpPr/>
          <p:nvPr/>
        </p:nvSpPr>
        <p:spPr>
          <a:xfrm>
            <a:off x="9267568" y="747587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E49537-30F2-29E9-7E0C-1807C5DAF591}"/>
              </a:ext>
            </a:extLst>
          </p:cNvPr>
          <p:cNvSpPr/>
          <p:nvPr/>
        </p:nvSpPr>
        <p:spPr>
          <a:xfrm>
            <a:off x="9267568" y="1130646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003DA-5ACE-580D-7409-C4AC1A93004C}"/>
              </a:ext>
            </a:extLst>
          </p:cNvPr>
          <p:cNvSpPr/>
          <p:nvPr/>
        </p:nvSpPr>
        <p:spPr>
          <a:xfrm>
            <a:off x="9267568" y="1513705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509C9B-0D04-5103-660D-D6A45EC90BF4}"/>
              </a:ext>
            </a:extLst>
          </p:cNvPr>
          <p:cNvSpPr/>
          <p:nvPr/>
        </p:nvSpPr>
        <p:spPr>
          <a:xfrm>
            <a:off x="9267568" y="1896764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888BF-81AE-DE0C-F11A-3486C25B2896}"/>
              </a:ext>
            </a:extLst>
          </p:cNvPr>
          <p:cNvSpPr/>
          <p:nvPr/>
        </p:nvSpPr>
        <p:spPr>
          <a:xfrm>
            <a:off x="9267568" y="2279823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5F1A3-A259-4904-118E-7FB3AB2DC5D4}"/>
              </a:ext>
            </a:extLst>
          </p:cNvPr>
          <p:cNvSpPr/>
          <p:nvPr/>
        </p:nvSpPr>
        <p:spPr>
          <a:xfrm>
            <a:off x="9267568" y="2662882"/>
            <a:ext cx="1964724" cy="1143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BEB8DC-7A70-2A32-3DB2-84A50B771525}"/>
              </a:ext>
            </a:extLst>
          </p:cNvPr>
          <p:cNvSpPr/>
          <p:nvPr/>
        </p:nvSpPr>
        <p:spPr>
          <a:xfrm>
            <a:off x="9267568" y="3805887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50C03-2330-B9D5-7681-B850E3E75F4F}"/>
              </a:ext>
            </a:extLst>
          </p:cNvPr>
          <p:cNvSpPr/>
          <p:nvPr/>
        </p:nvSpPr>
        <p:spPr>
          <a:xfrm>
            <a:off x="9267568" y="4188946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9DCA8-D19B-E9E5-5F58-0F3900321411}"/>
              </a:ext>
            </a:extLst>
          </p:cNvPr>
          <p:cNvSpPr/>
          <p:nvPr/>
        </p:nvSpPr>
        <p:spPr>
          <a:xfrm>
            <a:off x="9267568" y="4572005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9FF421-C58E-0980-3B2C-A246BF7F5865}"/>
              </a:ext>
            </a:extLst>
          </p:cNvPr>
          <p:cNvSpPr/>
          <p:nvPr/>
        </p:nvSpPr>
        <p:spPr>
          <a:xfrm>
            <a:off x="9267568" y="4955064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6A441-0759-3A89-6290-A80618C4348A}"/>
              </a:ext>
            </a:extLst>
          </p:cNvPr>
          <p:cNvSpPr/>
          <p:nvPr/>
        </p:nvSpPr>
        <p:spPr>
          <a:xfrm>
            <a:off x="9267568" y="5338123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59DA1-8351-D04B-AF0B-B14F2E1DEFBE}"/>
              </a:ext>
            </a:extLst>
          </p:cNvPr>
          <p:cNvSpPr/>
          <p:nvPr/>
        </p:nvSpPr>
        <p:spPr>
          <a:xfrm>
            <a:off x="9267568" y="5721182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A819A-7B00-9DEF-F3CF-1C2C631467F6}"/>
              </a:ext>
            </a:extLst>
          </p:cNvPr>
          <p:cNvSpPr/>
          <p:nvPr/>
        </p:nvSpPr>
        <p:spPr>
          <a:xfrm>
            <a:off x="9267568" y="6104241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742B22-7DB3-6FAA-828C-6FB65570052B}"/>
              </a:ext>
            </a:extLst>
          </p:cNvPr>
          <p:cNvSpPr/>
          <p:nvPr/>
        </p:nvSpPr>
        <p:spPr>
          <a:xfrm>
            <a:off x="288325" y="172998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98B39-D3DE-A977-B21E-E0939FE3D886}"/>
              </a:ext>
            </a:extLst>
          </p:cNvPr>
          <p:cNvSpPr/>
          <p:nvPr/>
        </p:nvSpPr>
        <p:spPr>
          <a:xfrm>
            <a:off x="288325" y="556057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1AF360-7016-A2E2-29BF-8DBF64CF5F1C}"/>
              </a:ext>
            </a:extLst>
          </p:cNvPr>
          <p:cNvSpPr/>
          <p:nvPr/>
        </p:nvSpPr>
        <p:spPr>
          <a:xfrm>
            <a:off x="288325" y="939116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E44C0-2921-0AB0-3F04-79ADE423656E}"/>
              </a:ext>
            </a:extLst>
          </p:cNvPr>
          <p:cNvSpPr/>
          <p:nvPr/>
        </p:nvSpPr>
        <p:spPr>
          <a:xfrm>
            <a:off x="288325" y="1322175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61F894-FFA6-8D9C-C986-D1E1CD66FA3D}"/>
              </a:ext>
            </a:extLst>
          </p:cNvPr>
          <p:cNvSpPr/>
          <p:nvPr/>
        </p:nvSpPr>
        <p:spPr>
          <a:xfrm>
            <a:off x="288325" y="1705234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21AACC-661B-5ED9-E93F-681DDA30000B}"/>
              </a:ext>
            </a:extLst>
          </p:cNvPr>
          <p:cNvSpPr/>
          <p:nvPr/>
        </p:nvSpPr>
        <p:spPr>
          <a:xfrm>
            <a:off x="288325" y="2088293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A1912D-6E16-3ECF-7ED8-C2F5F1524A8E}"/>
              </a:ext>
            </a:extLst>
          </p:cNvPr>
          <p:cNvSpPr/>
          <p:nvPr/>
        </p:nvSpPr>
        <p:spPr>
          <a:xfrm>
            <a:off x="288325" y="2471352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40C184-6C25-5E14-399B-D8612663F3D3}"/>
              </a:ext>
            </a:extLst>
          </p:cNvPr>
          <p:cNvSpPr/>
          <p:nvPr/>
        </p:nvSpPr>
        <p:spPr>
          <a:xfrm>
            <a:off x="288325" y="2854411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4AB810-0E97-4DD0-6EF7-716AC60060C2}"/>
              </a:ext>
            </a:extLst>
          </p:cNvPr>
          <p:cNvSpPr/>
          <p:nvPr/>
        </p:nvSpPr>
        <p:spPr>
          <a:xfrm>
            <a:off x="288325" y="3231298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FBE23-6702-E491-BD28-4B7F333A9A1A}"/>
              </a:ext>
            </a:extLst>
          </p:cNvPr>
          <p:cNvSpPr/>
          <p:nvPr/>
        </p:nvSpPr>
        <p:spPr>
          <a:xfrm>
            <a:off x="288325" y="3614357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B6B6E8-7D9C-D2DF-1BDF-612D47B2ADE4}"/>
              </a:ext>
            </a:extLst>
          </p:cNvPr>
          <p:cNvSpPr/>
          <p:nvPr/>
        </p:nvSpPr>
        <p:spPr>
          <a:xfrm>
            <a:off x="288325" y="3997416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B6C9B7-5C70-D570-38CE-A151CB5E4FC0}"/>
              </a:ext>
            </a:extLst>
          </p:cNvPr>
          <p:cNvSpPr/>
          <p:nvPr/>
        </p:nvSpPr>
        <p:spPr>
          <a:xfrm>
            <a:off x="288325" y="4380475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2381D-C64C-18FA-9A53-989C0DB4C28A}"/>
              </a:ext>
            </a:extLst>
          </p:cNvPr>
          <p:cNvSpPr/>
          <p:nvPr/>
        </p:nvSpPr>
        <p:spPr>
          <a:xfrm>
            <a:off x="288325" y="4763534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00173B-31E4-8F13-E60A-3F22696E3238}"/>
              </a:ext>
            </a:extLst>
          </p:cNvPr>
          <p:cNvSpPr/>
          <p:nvPr/>
        </p:nvSpPr>
        <p:spPr>
          <a:xfrm>
            <a:off x="288325" y="5146593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B25457-5CF8-9786-73BD-33F48EE341B4}"/>
              </a:ext>
            </a:extLst>
          </p:cNvPr>
          <p:cNvSpPr/>
          <p:nvPr/>
        </p:nvSpPr>
        <p:spPr>
          <a:xfrm>
            <a:off x="288325" y="5529652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671950-6481-BAAF-6272-C8B6A6D603AD}"/>
              </a:ext>
            </a:extLst>
          </p:cNvPr>
          <p:cNvSpPr/>
          <p:nvPr/>
        </p:nvSpPr>
        <p:spPr>
          <a:xfrm>
            <a:off x="288325" y="5912711"/>
            <a:ext cx="1964724" cy="38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9CAF95-A2DD-AFAF-1842-2D6D49D7276B}"/>
              </a:ext>
            </a:extLst>
          </p:cNvPr>
          <p:cNvGrpSpPr/>
          <p:nvPr/>
        </p:nvGrpSpPr>
        <p:grpSpPr>
          <a:xfrm>
            <a:off x="-240182" y="203515"/>
            <a:ext cx="13770836" cy="11322590"/>
            <a:chOff x="-240182" y="203515"/>
            <a:chExt cx="13770836" cy="1132259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9E582E8-3754-F734-726B-6836E44C40EF}"/>
                </a:ext>
              </a:extLst>
            </p:cNvPr>
            <p:cNvGrpSpPr/>
            <p:nvPr/>
          </p:nvGrpSpPr>
          <p:grpSpPr>
            <a:xfrm>
              <a:off x="11565930" y="1117003"/>
              <a:ext cx="1964724" cy="5370297"/>
              <a:chOff x="9267568" y="1117003"/>
              <a:chExt cx="1964724" cy="537029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3D943D-5806-A866-0EB4-E77DA4DA0BAF}"/>
                  </a:ext>
                </a:extLst>
              </p:cNvPr>
              <p:cNvSpPr/>
              <p:nvPr/>
            </p:nvSpPr>
            <p:spPr>
              <a:xfrm>
                <a:off x="9267568" y="1117003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B9CBBC-7AF5-0FFC-B90F-825679F7C30D}"/>
                  </a:ext>
                </a:extLst>
              </p:cNvPr>
              <p:cNvSpPr/>
              <p:nvPr/>
            </p:nvSpPr>
            <p:spPr>
              <a:xfrm>
                <a:off x="9267568" y="1500062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E49537-30F2-29E9-7E0C-1807C5DAF591}"/>
                  </a:ext>
                </a:extLst>
              </p:cNvPr>
              <p:cNvSpPr/>
              <p:nvPr/>
            </p:nvSpPr>
            <p:spPr>
              <a:xfrm>
                <a:off x="9267568" y="1883121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D003DA-5ACE-580D-7409-C4AC1A93004C}"/>
                  </a:ext>
                </a:extLst>
              </p:cNvPr>
              <p:cNvSpPr/>
              <p:nvPr/>
            </p:nvSpPr>
            <p:spPr>
              <a:xfrm>
                <a:off x="9267568" y="2266180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3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509C9B-0D04-5103-660D-D6A45EC90BF4}"/>
                  </a:ext>
                </a:extLst>
              </p:cNvPr>
              <p:cNvSpPr/>
              <p:nvPr/>
            </p:nvSpPr>
            <p:spPr>
              <a:xfrm>
                <a:off x="9267568" y="2649239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35F1A3-A259-4904-118E-7FB3AB2DC5D4}"/>
                  </a:ext>
                </a:extLst>
              </p:cNvPr>
              <p:cNvSpPr/>
              <p:nvPr/>
            </p:nvSpPr>
            <p:spPr>
              <a:xfrm>
                <a:off x="9267568" y="3032298"/>
                <a:ext cx="1964724" cy="15397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309DCA8-D19B-E9E5-5F58-0F3900321411}"/>
                  </a:ext>
                </a:extLst>
              </p:cNvPr>
              <p:cNvSpPr/>
              <p:nvPr/>
            </p:nvSpPr>
            <p:spPr>
              <a:xfrm>
                <a:off x="9267568" y="4572005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9FF421-C58E-0980-3B2C-A246BF7F5865}"/>
                  </a:ext>
                </a:extLst>
              </p:cNvPr>
              <p:cNvSpPr/>
              <p:nvPr/>
            </p:nvSpPr>
            <p:spPr>
              <a:xfrm>
                <a:off x="9267568" y="4955064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46A441-0759-3A89-6290-A80618C4348A}"/>
                  </a:ext>
                </a:extLst>
              </p:cNvPr>
              <p:cNvSpPr/>
              <p:nvPr/>
            </p:nvSpPr>
            <p:spPr>
              <a:xfrm>
                <a:off x="9267568" y="5338123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1859DA1-8351-D04B-AF0B-B14F2E1DEFBE}"/>
                  </a:ext>
                </a:extLst>
              </p:cNvPr>
              <p:cNvSpPr/>
              <p:nvPr/>
            </p:nvSpPr>
            <p:spPr>
              <a:xfrm>
                <a:off x="9267568" y="5721182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2A819A-7B00-9DEF-F3CF-1C2C631467F6}"/>
                  </a:ext>
                </a:extLst>
              </p:cNvPr>
              <p:cNvSpPr/>
              <p:nvPr/>
            </p:nvSpPr>
            <p:spPr>
              <a:xfrm>
                <a:off x="9267568" y="6104241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255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1B583D4-C5DB-0D62-9399-8E067DEF3FAB}"/>
                </a:ext>
              </a:extLst>
            </p:cNvPr>
            <p:cNvGrpSpPr/>
            <p:nvPr/>
          </p:nvGrpSpPr>
          <p:grpSpPr>
            <a:xfrm>
              <a:off x="-240182" y="809584"/>
              <a:ext cx="2541098" cy="957432"/>
              <a:chOff x="-240182" y="809584"/>
              <a:chExt cx="2541098" cy="95743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74FF1C0-9625-8A6A-CB7D-2FA38192B3E9}"/>
                  </a:ext>
                </a:extLst>
              </p:cNvPr>
              <p:cNvSpPr/>
              <p:nvPr/>
            </p:nvSpPr>
            <p:spPr>
              <a:xfrm>
                <a:off x="-98857" y="1117003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Page Number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37CEF4-093E-F06D-5698-E71C7C5D73B8}"/>
                  </a:ext>
                </a:extLst>
              </p:cNvPr>
              <p:cNvSpPr/>
              <p:nvPr/>
            </p:nvSpPr>
            <p:spPr>
              <a:xfrm>
                <a:off x="1025608" y="1117003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Offset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48635F-62AA-6BF7-568E-FFD75CA05674}"/>
                  </a:ext>
                </a:extLst>
              </p:cNvPr>
              <p:cNvSpPr txBox="1"/>
              <p:nvPr/>
            </p:nvSpPr>
            <p:spPr>
              <a:xfrm>
                <a:off x="1999230" y="8575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31AC5A-F54B-1221-2A87-6B44A05583C7}"/>
                  </a:ext>
                </a:extLst>
              </p:cNvPr>
              <p:cNvSpPr txBox="1"/>
              <p:nvPr/>
            </p:nvSpPr>
            <p:spPr>
              <a:xfrm>
                <a:off x="950187" y="838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0B8AFA-684B-4350-E0CA-52D8673F6F0C}"/>
                  </a:ext>
                </a:extLst>
              </p:cNvPr>
              <p:cNvSpPr txBox="1"/>
              <p:nvPr/>
            </p:nvSpPr>
            <p:spPr>
              <a:xfrm>
                <a:off x="806021" y="8301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7C4153-C579-73C4-1D46-15210236BA08}"/>
                  </a:ext>
                </a:extLst>
              </p:cNvPr>
              <p:cNvSpPr txBox="1"/>
              <p:nvPr/>
            </p:nvSpPr>
            <p:spPr>
              <a:xfrm>
                <a:off x="-240182" y="80958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E67F065-598F-2FF2-8921-388D4B5384EB}"/>
                </a:ext>
              </a:extLst>
            </p:cNvPr>
            <p:cNvGrpSpPr/>
            <p:nvPr/>
          </p:nvGrpSpPr>
          <p:grpSpPr>
            <a:xfrm>
              <a:off x="2833815" y="203515"/>
              <a:ext cx="2677297" cy="4650480"/>
              <a:chOff x="4637905" y="240586"/>
              <a:chExt cx="2677297" cy="465048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7BE9BF-9B63-8EAF-29A1-A5A16410D8EF}"/>
                  </a:ext>
                </a:extLst>
              </p:cNvPr>
              <p:cNvSpPr/>
              <p:nvPr/>
            </p:nvSpPr>
            <p:spPr>
              <a:xfrm>
                <a:off x="5123938" y="603425"/>
                <a:ext cx="1095632" cy="3830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C5FB702-007B-3BD7-7DF2-185A93D46C7D}"/>
                  </a:ext>
                </a:extLst>
              </p:cNvPr>
              <p:cNvSpPr/>
              <p:nvPr/>
            </p:nvSpPr>
            <p:spPr>
              <a:xfrm>
                <a:off x="5123938" y="986484"/>
                <a:ext cx="1095632" cy="3827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B36C4B1-4AF0-5B02-E187-38343A801B58}"/>
                  </a:ext>
                </a:extLst>
              </p:cNvPr>
              <p:cNvSpPr/>
              <p:nvPr/>
            </p:nvSpPr>
            <p:spPr>
              <a:xfrm>
                <a:off x="5123938" y="1369543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DF2C33C-E7A9-40A2-D162-13F8382E81D1}"/>
                  </a:ext>
                </a:extLst>
              </p:cNvPr>
              <p:cNvSpPr/>
              <p:nvPr/>
            </p:nvSpPr>
            <p:spPr>
              <a:xfrm>
                <a:off x="5123938" y="1752602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1EBAC48-D096-0E98-C89D-2468FD98E934}"/>
                  </a:ext>
                </a:extLst>
              </p:cNvPr>
              <p:cNvSpPr txBox="1"/>
              <p:nvPr/>
            </p:nvSpPr>
            <p:spPr>
              <a:xfrm>
                <a:off x="6267991" y="240586"/>
                <a:ext cx="77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Frame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4ABB1A-AA8B-F25B-9136-1048D2DCC050}"/>
                  </a:ext>
                </a:extLst>
              </p:cNvPr>
              <p:cNvSpPr txBox="1"/>
              <p:nvPr/>
            </p:nvSpPr>
            <p:spPr>
              <a:xfrm>
                <a:off x="5283635" y="261551"/>
                <a:ext cx="631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Page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6C107F-6221-8C76-B9AF-19967AF95AB0}"/>
                  </a:ext>
                </a:extLst>
              </p:cNvPr>
              <p:cNvSpPr txBox="1"/>
              <p:nvPr/>
            </p:nvSpPr>
            <p:spPr>
              <a:xfrm>
                <a:off x="4798545" y="606169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CA332E-C9AB-40C9-2744-B20966E02189}"/>
                  </a:ext>
                </a:extLst>
              </p:cNvPr>
              <p:cNvSpPr txBox="1"/>
              <p:nvPr/>
            </p:nvSpPr>
            <p:spPr>
              <a:xfrm>
                <a:off x="4790305" y="993348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84EFBA2-1E61-D3EE-AB95-E0DE87171A10}"/>
                  </a:ext>
                </a:extLst>
              </p:cNvPr>
              <p:cNvSpPr txBox="1"/>
              <p:nvPr/>
            </p:nvSpPr>
            <p:spPr>
              <a:xfrm>
                <a:off x="4802661" y="1364053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E575A3-D333-951D-AF62-B2FD582CA7A2}"/>
                  </a:ext>
                </a:extLst>
              </p:cNvPr>
              <p:cNvSpPr txBox="1"/>
              <p:nvPr/>
            </p:nvSpPr>
            <p:spPr>
              <a:xfrm>
                <a:off x="4794421" y="1751232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2504356-DA15-43FC-C51A-7C978A46AD9B}"/>
                  </a:ext>
                </a:extLst>
              </p:cNvPr>
              <p:cNvSpPr/>
              <p:nvPr/>
            </p:nvSpPr>
            <p:spPr>
              <a:xfrm>
                <a:off x="5123938" y="2128803"/>
                <a:ext cx="1095632" cy="7616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7A71862-8EC1-605B-4B54-6D18220B52B5}"/>
                  </a:ext>
                </a:extLst>
              </p:cNvPr>
              <p:cNvSpPr/>
              <p:nvPr/>
            </p:nvSpPr>
            <p:spPr>
              <a:xfrm>
                <a:off x="6219570" y="609917"/>
                <a:ext cx="1095632" cy="3899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6D9215-6EC2-E395-89CB-BB3B92D36591}"/>
                  </a:ext>
                </a:extLst>
              </p:cNvPr>
              <p:cNvSpPr/>
              <p:nvPr/>
            </p:nvSpPr>
            <p:spPr>
              <a:xfrm>
                <a:off x="6219570" y="992976"/>
                <a:ext cx="1095632" cy="3762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5B39E2A-5899-EE26-97C8-79DFA4B068A7}"/>
                  </a:ext>
                </a:extLst>
              </p:cNvPr>
              <p:cNvSpPr/>
              <p:nvPr/>
            </p:nvSpPr>
            <p:spPr>
              <a:xfrm>
                <a:off x="6219570" y="1376035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DF6EABF-9BF8-400B-3C78-C5FEC784C098}"/>
                  </a:ext>
                </a:extLst>
              </p:cNvPr>
              <p:cNvSpPr/>
              <p:nvPr/>
            </p:nvSpPr>
            <p:spPr>
              <a:xfrm>
                <a:off x="6219570" y="1759094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552D8BB-A775-F3D2-7AB9-64008D2BF942}"/>
                  </a:ext>
                </a:extLst>
              </p:cNvPr>
              <p:cNvSpPr/>
              <p:nvPr/>
            </p:nvSpPr>
            <p:spPr>
              <a:xfrm>
                <a:off x="6219570" y="2135294"/>
                <a:ext cx="1095632" cy="7698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84CADF5-E347-320D-D777-ECE10B05C70C}"/>
                  </a:ext>
                </a:extLst>
              </p:cNvPr>
              <p:cNvSpPr/>
              <p:nvPr/>
            </p:nvSpPr>
            <p:spPr>
              <a:xfrm>
                <a:off x="5123938" y="2893687"/>
                <a:ext cx="1095632" cy="3827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CFF93B7-C5D7-4590-BE42-4DAC23C07625}"/>
                  </a:ext>
                </a:extLst>
              </p:cNvPr>
              <p:cNvSpPr/>
              <p:nvPr/>
            </p:nvSpPr>
            <p:spPr>
              <a:xfrm>
                <a:off x="5123938" y="3276746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895A31C-3AF6-8A35-E5BB-D14BC8767E12}"/>
                  </a:ext>
                </a:extLst>
              </p:cNvPr>
              <p:cNvSpPr/>
              <p:nvPr/>
            </p:nvSpPr>
            <p:spPr>
              <a:xfrm>
                <a:off x="5123938" y="3659805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51368D-CA4F-F0D8-7ED0-1E5699DA1678}"/>
                  </a:ext>
                </a:extLst>
              </p:cNvPr>
              <p:cNvSpPr txBox="1"/>
              <p:nvPr/>
            </p:nvSpPr>
            <p:spPr>
              <a:xfrm>
                <a:off x="4650261" y="2900551"/>
                <a:ext cx="417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E1248D5-BCD3-4C48-648B-0665F52C9FB9}"/>
                  </a:ext>
                </a:extLst>
              </p:cNvPr>
              <p:cNvSpPr txBox="1"/>
              <p:nvPr/>
            </p:nvSpPr>
            <p:spPr>
              <a:xfrm>
                <a:off x="4646145" y="3271256"/>
                <a:ext cx="433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4294E7-1B43-C0C4-51F1-91620F32808C}"/>
                  </a:ext>
                </a:extLst>
              </p:cNvPr>
              <p:cNvSpPr txBox="1"/>
              <p:nvPr/>
            </p:nvSpPr>
            <p:spPr>
              <a:xfrm>
                <a:off x="4637905" y="3658435"/>
                <a:ext cx="433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889376-3667-DEF0-8245-5F3DAAFCB666}"/>
                  </a:ext>
                </a:extLst>
              </p:cNvPr>
              <p:cNvSpPr txBox="1"/>
              <p:nvPr/>
            </p:nvSpPr>
            <p:spPr>
              <a:xfrm>
                <a:off x="4646145" y="4049732"/>
                <a:ext cx="433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67CA0B5-79EB-48F7-F6E7-BE2D1EE13686}"/>
                  </a:ext>
                </a:extLst>
              </p:cNvPr>
              <p:cNvSpPr/>
              <p:nvPr/>
            </p:nvSpPr>
            <p:spPr>
              <a:xfrm>
                <a:off x="5123938" y="4036006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454B275-94CF-800C-84E0-ED31937421B1}"/>
                  </a:ext>
                </a:extLst>
              </p:cNvPr>
              <p:cNvSpPr/>
              <p:nvPr/>
            </p:nvSpPr>
            <p:spPr>
              <a:xfrm>
                <a:off x="6219570" y="2900179"/>
                <a:ext cx="1095632" cy="3762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3784824-9DF9-1AE4-0BBC-F6F222A6CAA1}"/>
                  </a:ext>
                </a:extLst>
              </p:cNvPr>
              <p:cNvSpPr/>
              <p:nvPr/>
            </p:nvSpPr>
            <p:spPr>
              <a:xfrm>
                <a:off x="6219570" y="3283238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DF1D8AE-03A0-7606-699B-72CFEA1CDD67}"/>
                  </a:ext>
                </a:extLst>
              </p:cNvPr>
              <p:cNvSpPr/>
              <p:nvPr/>
            </p:nvSpPr>
            <p:spPr>
              <a:xfrm>
                <a:off x="6219570" y="3666297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C6295B6-22BC-FEB6-2DED-5207D5F31038}"/>
                  </a:ext>
                </a:extLst>
              </p:cNvPr>
              <p:cNvSpPr/>
              <p:nvPr/>
            </p:nvSpPr>
            <p:spPr>
              <a:xfrm>
                <a:off x="6219570" y="4042498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AD533FD-1B9D-4424-3EEF-FA51C8864995}"/>
                  </a:ext>
                </a:extLst>
              </p:cNvPr>
              <p:cNvSpPr txBox="1"/>
              <p:nvPr/>
            </p:nvSpPr>
            <p:spPr>
              <a:xfrm>
                <a:off x="5988556" y="4521734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TLB</a:t>
                </a:r>
              </a:p>
            </p:txBody>
          </p: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C47181B4-9811-160C-2E8A-CC1A15AB3C6D}"/>
                </a:ext>
              </a:extLst>
            </p:cNvPr>
            <p:cNvCxnSpPr>
              <a:stCxn id="57" idx="2"/>
              <a:endCxn id="80" idx="1"/>
            </p:cNvCxnSpPr>
            <p:nvPr/>
          </p:nvCxnSpPr>
          <p:spPr>
            <a:xfrm rot="16200000" flipH="1">
              <a:off x="1538833" y="691559"/>
              <a:ext cx="705559" cy="2856472"/>
            </a:xfrm>
            <a:prstGeom prst="bentConnector2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F20D7A2-7D21-1B00-6F35-096184996F30}"/>
                </a:ext>
              </a:extLst>
            </p:cNvPr>
            <p:cNvGrpSpPr/>
            <p:nvPr/>
          </p:nvGrpSpPr>
          <p:grpSpPr>
            <a:xfrm>
              <a:off x="7171041" y="1836124"/>
              <a:ext cx="2541098" cy="957432"/>
              <a:chOff x="7851259" y="-77245"/>
              <a:chExt cx="2541098" cy="9574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5A91810-8B52-31D6-1AB2-A8BC09CD741A}"/>
                  </a:ext>
                </a:extLst>
              </p:cNvPr>
              <p:cNvSpPr/>
              <p:nvPr/>
            </p:nvSpPr>
            <p:spPr>
              <a:xfrm>
                <a:off x="7992584" y="230174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Number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6A22210-ACDE-FB95-43F5-051E62040442}"/>
                  </a:ext>
                </a:extLst>
              </p:cNvPr>
              <p:cNvSpPr/>
              <p:nvPr/>
            </p:nvSpPr>
            <p:spPr>
              <a:xfrm>
                <a:off x="9117049" y="230174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Offset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24C47F0-702E-0516-AC2C-569922D07CAC}"/>
                  </a:ext>
                </a:extLst>
              </p:cNvPr>
              <p:cNvSpPr txBox="1"/>
              <p:nvPr/>
            </p:nvSpPr>
            <p:spPr>
              <a:xfrm>
                <a:off x="10090671" y="-292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2318A9D-A9FC-24A5-A8CB-AF70FE0EB8B7}"/>
                  </a:ext>
                </a:extLst>
              </p:cNvPr>
              <p:cNvSpPr txBox="1"/>
              <p:nvPr/>
            </p:nvSpPr>
            <p:spPr>
              <a:xfrm>
                <a:off x="9041628" y="-484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936EA46-6B1A-6EC2-26D0-B33D6409B28B}"/>
                  </a:ext>
                </a:extLst>
              </p:cNvPr>
              <p:cNvSpPr txBox="1"/>
              <p:nvPr/>
            </p:nvSpPr>
            <p:spPr>
              <a:xfrm>
                <a:off x="8897462" y="-566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DA6626B-7C7D-D83D-FE1D-051E5AF8992A}"/>
                  </a:ext>
                </a:extLst>
              </p:cNvPr>
              <p:cNvSpPr txBox="1"/>
              <p:nvPr/>
            </p:nvSpPr>
            <p:spPr>
              <a:xfrm>
                <a:off x="7851259" y="-772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B5E98A6-CF6B-CC75-F4FE-1AB32D39C740}"/>
                </a:ext>
              </a:extLst>
            </p:cNvPr>
            <p:cNvGrpSpPr/>
            <p:nvPr/>
          </p:nvGrpSpPr>
          <p:grpSpPr>
            <a:xfrm>
              <a:off x="2842055" y="5721182"/>
              <a:ext cx="2298358" cy="5804923"/>
              <a:chOff x="3142735" y="5907911"/>
              <a:chExt cx="2298358" cy="580492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A1AF360-7016-A2E2-29BF-8DBF64CF5F1C}"/>
                  </a:ext>
                </a:extLst>
              </p:cNvPr>
              <p:cNvSpPr/>
              <p:nvPr/>
            </p:nvSpPr>
            <p:spPr>
              <a:xfrm>
                <a:off x="3748218" y="6271072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3CE44C0-2921-0AB0-3F04-79ADE423656E}"/>
                  </a:ext>
                </a:extLst>
              </p:cNvPr>
              <p:cNvSpPr/>
              <p:nvPr/>
            </p:nvSpPr>
            <p:spPr>
              <a:xfrm>
                <a:off x="3748218" y="6654131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61F894-FFA6-8D9C-C986-D1E1CD66FA3D}"/>
                  </a:ext>
                </a:extLst>
              </p:cNvPr>
              <p:cNvSpPr/>
              <p:nvPr/>
            </p:nvSpPr>
            <p:spPr>
              <a:xfrm>
                <a:off x="3748218" y="7037190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1AACC-661B-5ED9-E93F-681DDA30000B}"/>
                  </a:ext>
                </a:extLst>
              </p:cNvPr>
              <p:cNvSpPr/>
              <p:nvPr/>
            </p:nvSpPr>
            <p:spPr>
              <a:xfrm>
                <a:off x="3748218" y="7420249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FA1912D-6E16-3ECF-7ED8-C2F5F1524A8E}"/>
                  </a:ext>
                </a:extLst>
              </p:cNvPr>
              <p:cNvSpPr/>
              <p:nvPr/>
            </p:nvSpPr>
            <p:spPr>
              <a:xfrm>
                <a:off x="3748218" y="7803308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40C184-6C25-5E14-399B-D8612663F3D3}"/>
                  </a:ext>
                </a:extLst>
              </p:cNvPr>
              <p:cNvSpPr/>
              <p:nvPr/>
            </p:nvSpPr>
            <p:spPr>
              <a:xfrm>
                <a:off x="3748218" y="8186366"/>
                <a:ext cx="1095632" cy="11430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B6B6E8-7D9C-D2DF-1BDF-612D47B2ADE4}"/>
                  </a:ext>
                </a:extLst>
              </p:cNvPr>
              <p:cNvSpPr/>
              <p:nvPr/>
            </p:nvSpPr>
            <p:spPr>
              <a:xfrm>
                <a:off x="3748218" y="9329372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B6C9B7-5C70-D570-38CE-A151CB5E4FC0}"/>
                  </a:ext>
                </a:extLst>
              </p:cNvPr>
              <p:cNvSpPr/>
              <p:nvPr/>
            </p:nvSpPr>
            <p:spPr>
              <a:xfrm>
                <a:off x="3748218" y="9712431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F2381D-C64C-18FA-9A53-989C0DB4C28A}"/>
                  </a:ext>
                </a:extLst>
              </p:cNvPr>
              <p:cNvSpPr/>
              <p:nvPr/>
            </p:nvSpPr>
            <p:spPr>
              <a:xfrm>
                <a:off x="3748218" y="10095490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00173B-31E4-8F13-E60A-3F22696E3238}"/>
                  </a:ext>
                </a:extLst>
              </p:cNvPr>
              <p:cNvSpPr/>
              <p:nvPr/>
            </p:nvSpPr>
            <p:spPr>
              <a:xfrm>
                <a:off x="3748218" y="10478549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B25457-5CF8-9786-73BD-33F48EE341B4}"/>
                  </a:ext>
                </a:extLst>
              </p:cNvPr>
              <p:cNvSpPr/>
              <p:nvPr/>
            </p:nvSpPr>
            <p:spPr>
              <a:xfrm>
                <a:off x="3748218" y="10861608"/>
                <a:ext cx="1095632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EDB037-F20A-1AD5-CCA4-EF1DF900DBC1}"/>
                  </a:ext>
                </a:extLst>
              </p:cNvPr>
              <p:cNvSpPr/>
              <p:nvPr/>
            </p:nvSpPr>
            <p:spPr>
              <a:xfrm>
                <a:off x="4839730" y="6263601"/>
                <a:ext cx="601363" cy="396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6B4C50-0F13-16AD-5237-EA7C8103CE36}"/>
                  </a:ext>
                </a:extLst>
              </p:cNvPr>
              <p:cNvSpPr/>
              <p:nvPr/>
            </p:nvSpPr>
            <p:spPr>
              <a:xfrm>
                <a:off x="4839730" y="6646661"/>
                <a:ext cx="601363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549A0-6B51-0FAD-0E5C-3CA51FA61B79}"/>
                  </a:ext>
                </a:extLst>
              </p:cNvPr>
              <p:cNvSpPr/>
              <p:nvPr/>
            </p:nvSpPr>
            <p:spPr>
              <a:xfrm>
                <a:off x="4839730" y="7029720"/>
                <a:ext cx="601363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7F0DD4-F952-668D-0B82-269602DAA2A2}"/>
                  </a:ext>
                </a:extLst>
              </p:cNvPr>
              <p:cNvSpPr/>
              <p:nvPr/>
            </p:nvSpPr>
            <p:spPr>
              <a:xfrm>
                <a:off x="4839730" y="7412779"/>
                <a:ext cx="601363" cy="397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9AB38C-9253-42DE-7404-37BAF819F05B}"/>
                  </a:ext>
                </a:extLst>
              </p:cNvPr>
              <p:cNvSpPr/>
              <p:nvPr/>
            </p:nvSpPr>
            <p:spPr>
              <a:xfrm>
                <a:off x="4839730" y="7795837"/>
                <a:ext cx="601363" cy="397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6B4D2E-CB6C-506D-6193-BF649D4964B5}"/>
                  </a:ext>
                </a:extLst>
              </p:cNvPr>
              <p:cNvSpPr/>
              <p:nvPr/>
            </p:nvSpPr>
            <p:spPr>
              <a:xfrm>
                <a:off x="4839730" y="8195117"/>
                <a:ext cx="601363" cy="11342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2F3EA9-85B4-614B-0A01-8FB8FB1AA1EE}"/>
                  </a:ext>
                </a:extLst>
              </p:cNvPr>
              <p:cNvSpPr/>
              <p:nvPr/>
            </p:nvSpPr>
            <p:spPr>
              <a:xfrm>
                <a:off x="4839730" y="9321901"/>
                <a:ext cx="601363" cy="3905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2AB08C-27EE-43FA-FCD3-FC487071089A}"/>
                  </a:ext>
                </a:extLst>
              </p:cNvPr>
              <p:cNvSpPr/>
              <p:nvPr/>
            </p:nvSpPr>
            <p:spPr>
              <a:xfrm>
                <a:off x="4839730" y="9704960"/>
                <a:ext cx="601363" cy="3905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2B5E74-5409-AF60-1F94-C51EA1CCD8DF}"/>
                  </a:ext>
                </a:extLst>
              </p:cNvPr>
              <p:cNvSpPr/>
              <p:nvPr/>
            </p:nvSpPr>
            <p:spPr>
              <a:xfrm>
                <a:off x="4839730" y="10088019"/>
                <a:ext cx="601363" cy="3905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36B986-A5AE-C31A-A4F9-8FA4569CDBB1}"/>
                  </a:ext>
                </a:extLst>
              </p:cNvPr>
              <p:cNvSpPr/>
              <p:nvPr/>
            </p:nvSpPr>
            <p:spPr>
              <a:xfrm>
                <a:off x="4839730" y="10471079"/>
                <a:ext cx="601363" cy="3905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E270B8F-F962-2AA9-9454-4AEA199CC825}"/>
                  </a:ext>
                </a:extLst>
              </p:cNvPr>
              <p:cNvSpPr/>
              <p:nvPr/>
            </p:nvSpPr>
            <p:spPr>
              <a:xfrm>
                <a:off x="4839730" y="10870358"/>
                <a:ext cx="601363" cy="3743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1FAE93-BAF1-895A-7A77-4A2D0BD3377E}"/>
                  </a:ext>
                </a:extLst>
              </p:cNvPr>
              <p:cNvSpPr txBox="1"/>
              <p:nvPr/>
            </p:nvSpPr>
            <p:spPr>
              <a:xfrm>
                <a:off x="4917636" y="5907911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v/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98550F-7A2F-5391-689A-9F5AD47360B9}"/>
                  </a:ext>
                </a:extLst>
              </p:cNvPr>
              <p:cNvSpPr txBox="1"/>
              <p:nvPr/>
            </p:nvSpPr>
            <p:spPr>
              <a:xfrm>
                <a:off x="3907915" y="5929198"/>
                <a:ext cx="77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Frame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8558353-9387-3880-3321-6C610C9CACCF}"/>
                  </a:ext>
                </a:extLst>
              </p:cNvPr>
              <p:cNvSpPr txBox="1"/>
              <p:nvPr/>
            </p:nvSpPr>
            <p:spPr>
              <a:xfrm>
                <a:off x="3422825" y="6273816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DC762C-A178-7AC0-70AB-19938179A29D}"/>
                  </a:ext>
                </a:extLst>
              </p:cNvPr>
              <p:cNvSpPr txBox="1"/>
              <p:nvPr/>
            </p:nvSpPr>
            <p:spPr>
              <a:xfrm>
                <a:off x="3414585" y="6660995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09B51-CFBA-2068-9179-7269AFA0760D}"/>
                  </a:ext>
                </a:extLst>
              </p:cNvPr>
              <p:cNvSpPr txBox="1"/>
              <p:nvPr/>
            </p:nvSpPr>
            <p:spPr>
              <a:xfrm>
                <a:off x="3426941" y="7031700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3718D1-7BE3-F35E-7C50-3E7D9DFBDBF5}"/>
                  </a:ext>
                </a:extLst>
              </p:cNvPr>
              <p:cNvSpPr txBox="1"/>
              <p:nvPr/>
            </p:nvSpPr>
            <p:spPr>
              <a:xfrm>
                <a:off x="3418701" y="7418879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57C232-A2C6-0BB9-3671-336E9BFC6DA0}"/>
                  </a:ext>
                </a:extLst>
              </p:cNvPr>
              <p:cNvSpPr txBox="1"/>
              <p:nvPr/>
            </p:nvSpPr>
            <p:spPr>
              <a:xfrm>
                <a:off x="3426941" y="7810176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F3FEDF-2BEB-2B5A-04F3-52C8D6271D98}"/>
                  </a:ext>
                </a:extLst>
              </p:cNvPr>
              <p:cNvSpPr txBox="1"/>
              <p:nvPr/>
            </p:nvSpPr>
            <p:spPr>
              <a:xfrm>
                <a:off x="3150975" y="10854066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C15BCF-A77C-A5CF-D441-629EA4F45834}"/>
                  </a:ext>
                </a:extLst>
              </p:cNvPr>
              <p:cNvSpPr txBox="1"/>
              <p:nvPr/>
            </p:nvSpPr>
            <p:spPr>
              <a:xfrm>
                <a:off x="3142735" y="10512191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254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15CE8F-5C7A-3002-6F10-726A289BF1C1}"/>
                  </a:ext>
                </a:extLst>
              </p:cNvPr>
              <p:cNvSpPr txBox="1"/>
              <p:nvPr/>
            </p:nvSpPr>
            <p:spPr>
              <a:xfrm>
                <a:off x="3146852" y="10133246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253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C82DFA-9498-942B-3ECC-EB0F6E4C7C0B}"/>
                  </a:ext>
                </a:extLst>
              </p:cNvPr>
              <p:cNvSpPr txBox="1"/>
              <p:nvPr/>
            </p:nvSpPr>
            <p:spPr>
              <a:xfrm>
                <a:off x="3146852" y="9762542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48A8EF-D0D1-83AA-002A-EDDAEB799873}"/>
                  </a:ext>
                </a:extLst>
              </p:cNvPr>
              <p:cNvSpPr txBox="1"/>
              <p:nvPr/>
            </p:nvSpPr>
            <p:spPr>
              <a:xfrm>
                <a:off x="3150969" y="9358883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302918F-C9B9-1BF5-6FAC-E50103E55A36}"/>
                  </a:ext>
                </a:extLst>
              </p:cNvPr>
              <p:cNvSpPr txBox="1"/>
              <p:nvPr/>
            </p:nvSpPr>
            <p:spPr>
              <a:xfrm>
                <a:off x="3961114" y="11343502"/>
                <a:ext cx="1179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Page Table</a:t>
                </a:r>
              </a:p>
            </p:txBody>
          </p:sp>
        </p:grp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C6040-1690-31A8-FD64-7D2A0EE9BB4E}"/>
                </a:ext>
              </a:extLst>
            </p:cNvPr>
            <p:cNvCxnSpPr>
              <a:cxnSpLocks/>
              <a:stCxn id="57" idx="2"/>
              <a:endCxn id="31" idx="1"/>
            </p:cNvCxnSpPr>
            <p:nvPr/>
          </p:nvCxnSpPr>
          <p:spPr>
            <a:xfrm rot="16200000" flipH="1">
              <a:off x="-1446605" y="3676997"/>
              <a:ext cx="6804124" cy="2984162"/>
            </a:xfrm>
            <a:prstGeom prst="bentConnector2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6C8D4EF-5C0D-7B32-8F5F-818E8AE69B25}"/>
                </a:ext>
              </a:extLst>
            </p:cNvPr>
            <p:cNvSpPr txBox="1"/>
            <p:nvPr/>
          </p:nvSpPr>
          <p:spPr>
            <a:xfrm>
              <a:off x="1375328" y="8191167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TLB miss</a:t>
              </a:r>
            </a:p>
          </p:txBody>
        </p:sp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1D5FA7B5-A461-212A-FDFE-B19FFD1C7F52}"/>
                </a:ext>
              </a:extLst>
            </p:cNvPr>
            <p:cNvCxnSpPr>
              <a:cxnSpLocks/>
              <a:stCxn id="11" idx="3"/>
              <a:endCxn id="104" idx="2"/>
            </p:cNvCxnSpPr>
            <p:nvPr/>
          </p:nvCxnSpPr>
          <p:spPr>
            <a:xfrm flipV="1">
              <a:off x="5140413" y="2793556"/>
              <a:ext cx="2734186" cy="5781959"/>
            </a:xfrm>
            <a:prstGeom prst="bentConnector2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4BEACC2-D751-984F-5A25-59480E1466C0}"/>
                </a:ext>
              </a:extLst>
            </p:cNvPr>
            <p:cNvCxnSpPr>
              <a:stCxn id="105" idx="3"/>
              <a:endCxn id="7" idx="1"/>
            </p:cNvCxnSpPr>
            <p:nvPr/>
          </p:nvCxnSpPr>
          <p:spPr>
            <a:xfrm flipV="1">
              <a:off x="9561296" y="2457710"/>
              <a:ext cx="2004634" cy="1084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3AC87F2-196A-7E6C-AE8B-C55E41B49029}"/>
                </a:ext>
              </a:extLst>
            </p:cNvPr>
            <p:cNvCxnSpPr>
              <a:cxnSpLocks/>
              <a:stCxn id="85" idx="3"/>
              <a:endCxn id="104" idx="1"/>
            </p:cNvCxnSpPr>
            <p:nvPr/>
          </p:nvCxnSpPr>
          <p:spPr>
            <a:xfrm flipV="1">
              <a:off x="5511112" y="2468550"/>
              <a:ext cx="1801254" cy="1460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4C58DB-B782-9CD3-6979-38A4E910D934}"/>
                </a:ext>
              </a:extLst>
            </p:cNvPr>
            <p:cNvSpPr txBox="1"/>
            <p:nvPr/>
          </p:nvSpPr>
          <p:spPr>
            <a:xfrm>
              <a:off x="5862089" y="207998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TLB hit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1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926037F-A681-A603-1441-0C798183B5B3}"/>
              </a:ext>
            </a:extLst>
          </p:cNvPr>
          <p:cNvGrpSpPr/>
          <p:nvPr/>
        </p:nvGrpSpPr>
        <p:grpSpPr>
          <a:xfrm>
            <a:off x="-240182" y="203515"/>
            <a:ext cx="16175475" cy="11322590"/>
            <a:chOff x="-240182" y="203515"/>
            <a:chExt cx="16175475" cy="1132259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9E582E8-3754-F734-726B-6836E44C40EF}"/>
                </a:ext>
              </a:extLst>
            </p:cNvPr>
            <p:cNvGrpSpPr/>
            <p:nvPr/>
          </p:nvGrpSpPr>
          <p:grpSpPr>
            <a:xfrm>
              <a:off x="11565930" y="1117003"/>
              <a:ext cx="1964724" cy="5370297"/>
              <a:chOff x="9267568" y="1117003"/>
              <a:chExt cx="1964724" cy="537029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3D943D-5806-A866-0EB4-E77DA4DA0BAF}"/>
                  </a:ext>
                </a:extLst>
              </p:cNvPr>
              <p:cNvSpPr/>
              <p:nvPr/>
            </p:nvSpPr>
            <p:spPr>
              <a:xfrm>
                <a:off x="9267568" y="1117003"/>
                <a:ext cx="1964724" cy="383059"/>
              </a:xfrm>
              <a:prstGeom prst="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B9CBBC-7AF5-0FFC-B90F-825679F7C30D}"/>
                  </a:ext>
                </a:extLst>
              </p:cNvPr>
              <p:cNvSpPr/>
              <p:nvPr/>
            </p:nvSpPr>
            <p:spPr>
              <a:xfrm>
                <a:off x="9267568" y="1500062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E49537-30F2-29E9-7E0C-1807C5DAF591}"/>
                  </a:ext>
                </a:extLst>
              </p:cNvPr>
              <p:cNvSpPr/>
              <p:nvPr/>
            </p:nvSpPr>
            <p:spPr>
              <a:xfrm>
                <a:off x="9267568" y="1883121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D003DA-5ACE-580D-7409-C4AC1A93004C}"/>
                  </a:ext>
                </a:extLst>
              </p:cNvPr>
              <p:cNvSpPr/>
              <p:nvPr/>
            </p:nvSpPr>
            <p:spPr>
              <a:xfrm>
                <a:off x="9267568" y="2266180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3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509C9B-0D04-5103-660D-D6A45EC90BF4}"/>
                  </a:ext>
                </a:extLst>
              </p:cNvPr>
              <p:cNvSpPr/>
              <p:nvPr/>
            </p:nvSpPr>
            <p:spPr>
              <a:xfrm>
                <a:off x="9267568" y="2649239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35F1A3-A259-4904-118E-7FB3AB2DC5D4}"/>
                  </a:ext>
                </a:extLst>
              </p:cNvPr>
              <p:cNvSpPr/>
              <p:nvPr/>
            </p:nvSpPr>
            <p:spPr>
              <a:xfrm>
                <a:off x="9267568" y="3032298"/>
                <a:ext cx="1964724" cy="15397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309DCA8-D19B-E9E5-5F58-0F3900321411}"/>
                  </a:ext>
                </a:extLst>
              </p:cNvPr>
              <p:cNvSpPr/>
              <p:nvPr/>
            </p:nvSpPr>
            <p:spPr>
              <a:xfrm>
                <a:off x="9267568" y="4572005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9FF421-C58E-0980-3B2C-A246BF7F5865}"/>
                  </a:ext>
                </a:extLst>
              </p:cNvPr>
              <p:cNvSpPr/>
              <p:nvPr/>
            </p:nvSpPr>
            <p:spPr>
              <a:xfrm>
                <a:off x="9267568" y="4955064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46A441-0759-3A89-6290-A80618C4348A}"/>
                  </a:ext>
                </a:extLst>
              </p:cNvPr>
              <p:cNvSpPr/>
              <p:nvPr/>
            </p:nvSpPr>
            <p:spPr>
              <a:xfrm>
                <a:off x="9267568" y="5338123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1859DA1-8351-D04B-AF0B-B14F2E1DEFBE}"/>
                  </a:ext>
                </a:extLst>
              </p:cNvPr>
              <p:cNvSpPr/>
              <p:nvPr/>
            </p:nvSpPr>
            <p:spPr>
              <a:xfrm>
                <a:off x="9267568" y="5721182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2A819A-7B00-9DEF-F3CF-1C2C631467F6}"/>
                  </a:ext>
                </a:extLst>
              </p:cNvPr>
              <p:cNvSpPr/>
              <p:nvPr/>
            </p:nvSpPr>
            <p:spPr>
              <a:xfrm>
                <a:off x="9267568" y="6104241"/>
                <a:ext cx="1964724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Frame 255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1B583D4-C5DB-0D62-9399-8E067DEF3FAB}"/>
                </a:ext>
              </a:extLst>
            </p:cNvPr>
            <p:cNvGrpSpPr/>
            <p:nvPr/>
          </p:nvGrpSpPr>
          <p:grpSpPr>
            <a:xfrm>
              <a:off x="-240182" y="809584"/>
              <a:ext cx="2541098" cy="957432"/>
              <a:chOff x="-240182" y="809584"/>
              <a:chExt cx="2541098" cy="95743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74FF1C0-9625-8A6A-CB7D-2FA38192B3E9}"/>
                  </a:ext>
                </a:extLst>
              </p:cNvPr>
              <p:cNvSpPr/>
              <p:nvPr/>
            </p:nvSpPr>
            <p:spPr>
              <a:xfrm>
                <a:off x="-98857" y="1117003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251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37CEF4-093E-F06D-5698-E71C7C5D73B8}"/>
                  </a:ext>
                </a:extLst>
              </p:cNvPr>
              <p:cNvSpPr/>
              <p:nvPr/>
            </p:nvSpPr>
            <p:spPr>
              <a:xfrm>
                <a:off x="1025608" y="1117003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48635F-62AA-6BF7-568E-FFD75CA05674}"/>
                  </a:ext>
                </a:extLst>
              </p:cNvPr>
              <p:cNvSpPr txBox="1"/>
              <p:nvPr/>
            </p:nvSpPr>
            <p:spPr>
              <a:xfrm>
                <a:off x="1999230" y="8575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31AC5A-F54B-1221-2A87-6B44A05583C7}"/>
                  </a:ext>
                </a:extLst>
              </p:cNvPr>
              <p:cNvSpPr txBox="1"/>
              <p:nvPr/>
            </p:nvSpPr>
            <p:spPr>
              <a:xfrm>
                <a:off x="950187" y="838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0B8AFA-684B-4350-E0CA-52D8673F6F0C}"/>
                  </a:ext>
                </a:extLst>
              </p:cNvPr>
              <p:cNvSpPr txBox="1"/>
              <p:nvPr/>
            </p:nvSpPr>
            <p:spPr>
              <a:xfrm>
                <a:off x="806021" y="8301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7C4153-C579-73C4-1D46-15210236BA08}"/>
                  </a:ext>
                </a:extLst>
              </p:cNvPr>
              <p:cNvSpPr txBox="1"/>
              <p:nvPr/>
            </p:nvSpPr>
            <p:spPr>
              <a:xfrm>
                <a:off x="-240182" y="80958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E67F065-598F-2FF2-8921-388D4B5384EB}"/>
                </a:ext>
              </a:extLst>
            </p:cNvPr>
            <p:cNvGrpSpPr/>
            <p:nvPr/>
          </p:nvGrpSpPr>
          <p:grpSpPr>
            <a:xfrm>
              <a:off x="2833815" y="203515"/>
              <a:ext cx="2677297" cy="4650480"/>
              <a:chOff x="4637905" y="240586"/>
              <a:chExt cx="2677297" cy="465048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7BE9BF-9B63-8EAF-29A1-A5A16410D8EF}"/>
                  </a:ext>
                </a:extLst>
              </p:cNvPr>
              <p:cNvSpPr/>
              <p:nvPr/>
            </p:nvSpPr>
            <p:spPr>
              <a:xfrm>
                <a:off x="5123938" y="603425"/>
                <a:ext cx="1095632" cy="3830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251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C5FB702-007B-3BD7-7DF2-185A93D46C7D}"/>
                  </a:ext>
                </a:extLst>
              </p:cNvPr>
              <p:cNvSpPr/>
              <p:nvPr/>
            </p:nvSpPr>
            <p:spPr>
              <a:xfrm>
                <a:off x="5123938" y="986484"/>
                <a:ext cx="1095632" cy="3827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B36C4B1-4AF0-5B02-E187-38343A801B58}"/>
                  </a:ext>
                </a:extLst>
              </p:cNvPr>
              <p:cNvSpPr/>
              <p:nvPr/>
            </p:nvSpPr>
            <p:spPr>
              <a:xfrm>
                <a:off x="5123938" y="1369543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DF2C33C-E7A9-40A2-D162-13F8382E81D1}"/>
                  </a:ext>
                </a:extLst>
              </p:cNvPr>
              <p:cNvSpPr/>
              <p:nvPr/>
            </p:nvSpPr>
            <p:spPr>
              <a:xfrm>
                <a:off x="5123938" y="1752602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1EBAC48-D096-0E98-C89D-2468FD98E934}"/>
                  </a:ext>
                </a:extLst>
              </p:cNvPr>
              <p:cNvSpPr txBox="1"/>
              <p:nvPr/>
            </p:nvSpPr>
            <p:spPr>
              <a:xfrm>
                <a:off x="6267991" y="240586"/>
                <a:ext cx="77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Frame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4ABB1A-AA8B-F25B-9136-1048D2DCC050}"/>
                  </a:ext>
                </a:extLst>
              </p:cNvPr>
              <p:cNvSpPr txBox="1"/>
              <p:nvPr/>
            </p:nvSpPr>
            <p:spPr>
              <a:xfrm>
                <a:off x="5283635" y="261551"/>
                <a:ext cx="631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Page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6C107F-6221-8C76-B9AF-19967AF95AB0}"/>
                  </a:ext>
                </a:extLst>
              </p:cNvPr>
              <p:cNvSpPr txBox="1"/>
              <p:nvPr/>
            </p:nvSpPr>
            <p:spPr>
              <a:xfrm>
                <a:off x="4798545" y="606169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CA332E-C9AB-40C9-2744-B20966E02189}"/>
                  </a:ext>
                </a:extLst>
              </p:cNvPr>
              <p:cNvSpPr txBox="1"/>
              <p:nvPr/>
            </p:nvSpPr>
            <p:spPr>
              <a:xfrm>
                <a:off x="4790305" y="993348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84EFBA2-1E61-D3EE-AB95-E0DE87171A10}"/>
                  </a:ext>
                </a:extLst>
              </p:cNvPr>
              <p:cNvSpPr txBox="1"/>
              <p:nvPr/>
            </p:nvSpPr>
            <p:spPr>
              <a:xfrm>
                <a:off x="4802661" y="1364053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E575A3-D333-951D-AF62-B2FD582CA7A2}"/>
                  </a:ext>
                </a:extLst>
              </p:cNvPr>
              <p:cNvSpPr txBox="1"/>
              <p:nvPr/>
            </p:nvSpPr>
            <p:spPr>
              <a:xfrm>
                <a:off x="4794421" y="1751232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2504356-DA15-43FC-C51A-7C978A46AD9B}"/>
                  </a:ext>
                </a:extLst>
              </p:cNvPr>
              <p:cNvSpPr/>
              <p:nvPr/>
            </p:nvSpPr>
            <p:spPr>
              <a:xfrm>
                <a:off x="5123938" y="2128803"/>
                <a:ext cx="1095632" cy="7616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7A71862-8EC1-605B-4B54-6D18220B52B5}"/>
                  </a:ext>
                </a:extLst>
              </p:cNvPr>
              <p:cNvSpPr/>
              <p:nvPr/>
            </p:nvSpPr>
            <p:spPr>
              <a:xfrm>
                <a:off x="6219570" y="609917"/>
                <a:ext cx="1095632" cy="3899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6D9215-6EC2-E395-89CB-BB3B92D36591}"/>
                  </a:ext>
                </a:extLst>
              </p:cNvPr>
              <p:cNvSpPr/>
              <p:nvPr/>
            </p:nvSpPr>
            <p:spPr>
              <a:xfrm>
                <a:off x="6219570" y="992976"/>
                <a:ext cx="1095632" cy="3762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5B39E2A-5899-EE26-97C8-79DFA4B068A7}"/>
                  </a:ext>
                </a:extLst>
              </p:cNvPr>
              <p:cNvSpPr/>
              <p:nvPr/>
            </p:nvSpPr>
            <p:spPr>
              <a:xfrm>
                <a:off x="6219570" y="1376035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DF6EABF-9BF8-400B-3C78-C5FEC784C098}"/>
                  </a:ext>
                </a:extLst>
              </p:cNvPr>
              <p:cNvSpPr/>
              <p:nvPr/>
            </p:nvSpPr>
            <p:spPr>
              <a:xfrm>
                <a:off x="6219570" y="1759094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552D8BB-A775-F3D2-7AB9-64008D2BF942}"/>
                  </a:ext>
                </a:extLst>
              </p:cNvPr>
              <p:cNvSpPr/>
              <p:nvPr/>
            </p:nvSpPr>
            <p:spPr>
              <a:xfrm>
                <a:off x="6219570" y="2135294"/>
                <a:ext cx="1095632" cy="7698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84CADF5-E347-320D-D777-ECE10B05C70C}"/>
                  </a:ext>
                </a:extLst>
              </p:cNvPr>
              <p:cNvSpPr/>
              <p:nvPr/>
            </p:nvSpPr>
            <p:spPr>
              <a:xfrm>
                <a:off x="5123938" y="2893687"/>
                <a:ext cx="1095632" cy="3827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CFF93B7-C5D7-4590-BE42-4DAC23C07625}"/>
                  </a:ext>
                </a:extLst>
              </p:cNvPr>
              <p:cNvSpPr/>
              <p:nvPr/>
            </p:nvSpPr>
            <p:spPr>
              <a:xfrm>
                <a:off x="5123938" y="3276746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895A31C-3AF6-8A35-E5BB-D14BC8767E12}"/>
                  </a:ext>
                </a:extLst>
              </p:cNvPr>
              <p:cNvSpPr/>
              <p:nvPr/>
            </p:nvSpPr>
            <p:spPr>
              <a:xfrm>
                <a:off x="5123938" y="3659805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51368D-CA4F-F0D8-7ED0-1E5699DA1678}"/>
                  </a:ext>
                </a:extLst>
              </p:cNvPr>
              <p:cNvSpPr txBox="1"/>
              <p:nvPr/>
            </p:nvSpPr>
            <p:spPr>
              <a:xfrm>
                <a:off x="4650261" y="2900551"/>
                <a:ext cx="417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E1248D5-BCD3-4C48-648B-0665F52C9FB9}"/>
                  </a:ext>
                </a:extLst>
              </p:cNvPr>
              <p:cNvSpPr txBox="1"/>
              <p:nvPr/>
            </p:nvSpPr>
            <p:spPr>
              <a:xfrm>
                <a:off x="4646145" y="3271256"/>
                <a:ext cx="433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4294E7-1B43-C0C4-51F1-91620F32808C}"/>
                  </a:ext>
                </a:extLst>
              </p:cNvPr>
              <p:cNvSpPr txBox="1"/>
              <p:nvPr/>
            </p:nvSpPr>
            <p:spPr>
              <a:xfrm>
                <a:off x="4637905" y="3658435"/>
                <a:ext cx="433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889376-3667-DEF0-8245-5F3DAAFCB666}"/>
                  </a:ext>
                </a:extLst>
              </p:cNvPr>
              <p:cNvSpPr txBox="1"/>
              <p:nvPr/>
            </p:nvSpPr>
            <p:spPr>
              <a:xfrm>
                <a:off x="4646145" y="4049732"/>
                <a:ext cx="433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67CA0B5-79EB-48F7-F6E7-BE2D1EE13686}"/>
                  </a:ext>
                </a:extLst>
              </p:cNvPr>
              <p:cNvSpPr/>
              <p:nvPr/>
            </p:nvSpPr>
            <p:spPr>
              <a:xfrm>
                <a:off x="5123938" y="4036006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454B275-94CF-800C-84E0-ED31937421B1}"/>
                  </a:ext>
                </a:extLst>
              </p:cNvPr>
              <p:cNvSpPr/>
              <p:nvPr/>
            </p:nvSpPr>
            <p:spPr>
              <a:xfrm>
                <a:off x="6219570" y="2900179"/>
                <a:ext cx="1095632" cy="3762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3784824-9DF9-1AE4-0BBC-F6F222A6CAA1}"/>
                  </a:ext>
                </a:extLst>
              </p:cNvPr>
              <p:cNvSpPr/>
              <p:nvPr/>
            </p:nvSpPr>
            <p:spPr>
              <a:xfrm>
                <a:off x="6219570" y="3283238"/>
                <a:ext cx="1095632" cy="38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DF1D8AE-03A0-7606-699B-72CFEA1CDD67}"/>
                  </a:ext>
                </a:extLst>
              </p:cNvPr>
              <p:cNvSpPr/>
              <p:nvPr/>
            </p:nvSpPr>
            <p:spPr>
              <a:xfrm>
                <a:off x="6219570" y="3666297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C6295B6-22BC-FEB6-2DED-5207D5F31038}"/>
                  </a:ext>
                </a:extLst>
              </p:cNvPr>
              <p:cNvSpPr/>
              <p:nvPr/>
            </p:nvSpPr>
            <p:spPr>
              <a:xfrm>
                <a:off x="6219570" y="4042498"/>
                <a:ext cx="1095632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AD533FD-1B9D-4424-3EEF-FA51C8864995}"/>
                  </a:ext>
                </a:extLst>
              </p:cNvPr>
              <p:cNvSpPr txBox="1"/>
              <p:nvPr/>
            </p:nvSpPr>
            <p:spPr>
              <a:xfrm>
                <a:off x="5988556" y="4521734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TLB</a:t>
                </a:r>
              </a:p>
            </p:txBody>
          </p: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C47181B4-9811-160C-2E8A-CC1A15AB3C6D}"/>
                </a:ext>
              </a:extLst>
            </p:cNvPr>
            <p:cNvCxnSpPr>
              <a:cxnSpLocks/>
              <a:stCxn id="57" idx="2"/>
              <a:endCxn id="80" idx="1"/>
            </p:cNvCxnSpPr>
            <p:nvPr/>
          </p:nvCxnSpPr>
          <p:spPr>
            <a:xfrm rot="16200000" flipH="1">
              <a:off x="1538833" y="691559"/>
              <a:ext cx="705559" cy="2856472"/>
            </a:xfrm>
            <a:prstGeom prst="bentConnector2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F20D7A2-7D21-1B00-6F35-096184996F30}"/>
                </a:ext>
              </a:extLst>
            </p:cNvPr>
            <p:cNvGrpSpPr/>
            <p:nvPr/>
          </p:nvGrpSpPr>
          <p:grpSpPr>
            <a:xfrm>
              <a:off x="7171041" y="1836124"/>
              <a:ext cx="2541098" cy="957432"/>
              <a:chOff x="7851259" y="-77245"/>
              <a:chExt cx="2541098" cy="9574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5A91810-8B52-31D6-1AB2-A8BC09CD741A}"/>
                  </a:ext>
                </a:extLst>
              </p:cNvPr>
              <p:cNvSpPr/>
              <p:nvPr/>
            </p:nvSpPr>
            <p:spPr>
              <a:xfrm>
                <a:off x="7992584" y="230174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6A22210-ACDE-FB95-43F5-051E62040442}"/>
                  </a:ext>
                </a:extLst>
              </p:cNvPr>
              <p:cNvSpPr/>
              <p:nvPr/>
            </p:nvSpPr>
            <p:spPr>
              <a:xfrm>
                <a:off x="9117049" y="230174"/>
                <a:ext cx="1124465" cy="650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24C47F0-702E-0516-AC2C-569922D07CAC}"/>
                  </a:ext>
                </a:extLst>
              </p:cNvPr>
              <p:cNvSpPr txBox="1"/>
              <p:nvPr/>
            </p:nvSpPr>
            <p:spPr>
              <a:xfrm>
                <a:off x="10090671" y="-292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2318A9D-A9FC-24A5-A8CB-AF70FE0EB8B7}"/>
                  </a:ext>
                </a:extLst>
              </p:cNvPr>
              <p:cNvSpPr txBox="1"/>
              <p:nvPr/>
            </p:nvSpPr>
            <p:spPr>
              <a:xfrm>
                <a:off x="9041628" y="-484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936EA46-6B1A-6EC2-26D0-B33D6409B28B}"/>
                  </a:ext>
                </a:extLst>
              </p:cNvPr>
              <p:cNvSpPr txBox="1"/>
              <p:nvPr/>
            </p:nvSpPr>
            <p:spPr>
              <a:xfrm>
                <a:off x="8897462" y="-566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DA6626B-7C7D-D83D-FE1D-051E5AF8992A}"/>
                  </a:ext>
                </a:extLst>
              </p:cNvPr>
              <p:cNvSpPr txBox="1"/>
              <p:nvPr/>
            </p:nvSpPr>
            <p:spPr>
              <a:xfrm>
                <a:off x="7851259" y="-772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B5E98A6-CF6B-CC75-F4FE-1AB32D39C740}"/>
                </a:ext>
              </a:extLst>
            </p:cNvPr>
            <p:cNvGrpSpPr/>
            <p:nvPr/>
          </p:nvGrpSpPr>
          <p:grpSpPr>
            <a:xfrm>
              <a:off x="2842055" y="5721182"/>
              <a:ext cx="2298358" cy="5804923"/>
              <a:chOff x="3142735" y="5907911"/>
              <a:chExt cx="2298358" cy="580492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A1AF360-7016-A2E2-29BF-8DBF64CF5F1C}"/>
                  </a:ext>
                </a:extLst>
              </p:cNvPr>
              <p:cNvSpPr/>
              <p:nvPr/>
            </p:nvSpPr>
            <p:spPr>
              <a:xfrm>
                <a:off x="3748218" y="6271072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3CE44C0-2921-0AB0-3F04-79ADE423656E}"/>
                  </a:ext>
                </a:extLst>
              </p:cNvPr>
              <p:cNvSpPr/>
              <p:nvPr/>
            </p:nvSpPr>
            <p:spPr>
              <a:xfrm>
                <a:off x="3748218" y="6654131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61F894-FFA6-8D9C-C986-D1E1CD66FA3D}"/>
                  </a:ext>
                </a:extLst>
              </p:cNvPr>
              <p:cNvSpPr/>
              <p:nvPr/>
            </p:nvSpPr>
            <p:spPr>
              <a:xfrm>
                <a:off x="3748218" y="7037190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1AACC-661B-5ED9-E93F-681DDA30000B}"/>
                  </a:ext>
                </a:extLst>
              </p:cNvPr>
              <p:cNvSpPr/>
              <p:nvPr/>
            </p:nvSpPr>
            <p:spPr>
              <a:xfrm>
                <a:off x="3748218" y="7420249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FA1912D-6E16-3ECF-7ED8-C2F5F1524A8E}"/>
                  </a:ext>
                </a:extLst>
              </p:cNvPr>
              <p:cNvSpPr/>
              <p:nvPr/>
            </p:nvSpPr>
            <p:spPr>
              <a:xfrm>
                <a:off x="3748218" y="7803308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40C184-6C25-5E14-399B-D8612663F3D3}"/>
                  </a:ext>
                </a:extLst>
              </p:cNvPr>
              <p:cNvSpPr/>
              <p:nvPr/>
            </p:nvSpPr>
            <p:spPr>
              <a:xfrm>
                <a:off x="3748218" y="8186366"/>
                <a:ext cx="1095632" cy="11430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B6B6E8-7D9C-D2DF-1BDF-612D47B2ADE4}"/>
                  </a:ext>
                </a:extLst>
              </p:cNvPr>
              <p:cNvSpPr/>
              <p:nvPr/>
            </p:nvSpPr>
            <p:spPr>
              <a:xfrm>
                <a:off x="3748218" y="9329372"/>
                <a:ext cx="1095632" cy="3830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B6C9B7-5C70-D570-38CE-A151CB5E4FC0}"/>
                  </a:ext>
                </a:extLst>
              </p:cNvPr>
              <p:cNvSpPr/>
              <p:nvPr/>
            </p:nvSpPr>
            <p:spPr>
              <a:xfrm>
                <a:off x="3748218" y="9712431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F2381D-C64C-18FA-9A53-989C0DB4C28A}"/>
                  </a:ext>
                </a:extLst>
              </p:cNvPr>
              <p:cNvSpPr/>
              <p:nvPr/>
            </p:nvSpPr>
            <p:spPr>
              <a:xfrm>
                <a:off x="3748218" y="10095490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00173B-31E4-8F13-E60A-3F22696E3238}"/>
                  </a:ext>
                </a:extLst>
              </p:cNvPr>
              <p:cNvSpPr/>
              <p:nvPr/>
            </p:nvSpPr>
            <p:spPr>
              <a:xfrm>
                <a:off x="3748218" y="10478549"/>
                <a:ext cx="1095632" cy="574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B25457-5CF8-9786-73BD-33F48EE341B4}"/>
                  </a:ext>
                </a:extLst>
              </p:cNvPr>
              <p:cNvSpPr/>
              <p:nvPr/>
            </p:nvSpPr>
            <p:spPr>
              <a:xfrm>
                <a:off x="3748218" y="10861608"/>
                <a:ext cx="1095632" cy="383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EDB037-F20A-1AD5-CCA4-EF1DF900DBC1}"/>
                  </a:ext>
                </a:extLst>
              </p:cNvPr>
              <p:cNvSpPr/>
              <p:nvPr/>
            </p:nvSpPr>
            <p:spPr>
              <a:xfrm>
                <a:off x="4839730" y="6263601"/>
                <a:ext cx="601363" cy="396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6B4C50-0F13-16AD-5237-EA7C8103CE36}"/>
                  </a:ext>
                </a:extLst>
              </p:cNvPr>
              <p:cNvSpPr/>
              <p:nvPr/>
            </p:nvSpPr>
            <p:spPr>
              <a:xfrm>
                <a:off x="4839730" y="6646661"/>
                <a:ext cx="601363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549A0-6B51-0FAD-0E5C-3CA51FA61B79}"/>
                  </a:ext>
                </a:extLst>
              </p:cNvPr>
              <p:cNvSpPr/>
              <p:nvPr/>
            </p:nvSpPr>
            <p:spPr>
              <a:xfrm>
                <a:off x="4839730" y="7029720"/>
                <a:ext cx="601363" cy="3830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7F0DD4-F952-668D-0B82-269602DAA2A2}"/>
                  </a:ext>
                </a:extLst>
              </p:cNvPr>
              <p:cNvSpPr/>
              <p:nvPr/>
            </p:nvSpPr>
            <p:spPr>
              <a:xfrm>
                <a:off x="4839730" y="7412779"/>
                <a:ext cx="601363" cy="397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9AB38C-9253-42DE-7404-37BAF819F05B}"/>
                  </a:ext>
                </a:extLst>
              </p:cNvPr>
              <p:cNvSpPr/>
              <p:nvPr/>
            </p:nvSpPr>
            <p:spPr>
              <a:xfrm>
                <a:off x="4839730" y="7795837"/>
                <a:ext cx="601363" cy="397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6B4D2E-CB6C-506D-6193-BF649D4964B5}"/>
                  </a:ext>
                </a:extLst>
              </p:cNvPr>
              <p:cNvSpPr/>
              <p:nvPr/>
            </p:nvSpPr>
            <p:spPr>
              <a:xfrm>
                <a:off x="4839730" y="8195117"/>
                <a:ext cx="601363" cy="11342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2F3EA9-85B4-614B-0A01-8FB8FB1AA1EE}"/>
                  </a:ext>
                </a:extLst>
              </p:cNvPr>
              <p:cNvSpPr/>
              <p:nvPr/>
            </p:nvSpPr>
            <p:spPr>
              <a:xfrm>
                <a:off x="4839730" y="9321901"/>
                <a:ext cx="601363" cy="3905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2AB08C-27EE-43FA-FCD3-FC487071089A}"/>
                  </a:ext>
                </a:extLst>
              </p:cNvPr>
              <p:cNvSpPr/>
              <p:nvPr/>
            </p:nvSpPr>
            <p:spPr>
              <a:xfrm>
                <a:off x="4839730" y="9704960"/>
                <a:ext cx="601363" cy="3905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2B5E74-5409-AF60-1F94-C51EA1CCD8DF}"/>
                  </a:ext>
                </a:extLst>
              </p:cNvPr>
              <p:cNvSpPr/>
              <p:nvPr/>
            </p:nvSpPr>
            <p:spPr>
              <a:xfrm>
                <a:off x="4839730" y="10088019"/>
                <a:ext cx="601363" cy="3905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36B986-A5AE-C31A-A4F9-8FA4569CDBB1}"/>
                  </a:ext>
                </a:extLst>
              </p:cNvPr>
              <p:cNvSpPr/>
              <p:nvPr/>
            </p:nvSpPr>
            <p:spPr>
              <a:xfrm>
                <a:off x="4839730" y="10471079"/>
                <a:ext cx="601363" cy="3905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E270B8F-F962-2AA9-9454-4AEA199CC825}"/>
                  </a:ext>
                </a:extLst>
              </p:cNvPr>
              <p:cNvSpPr/>
              <p:nvPr/>
            </p:nvSpPr>
            <p:spPr>
              <a:xfrm>
                <a:off x="4839730" y="10870358"/>
                <a:ext cx="601363" cy="3743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1FAE93-BAF1-895A-7A77-4A2D0BD3377E}"/>
                  </a:ext>
                </a:extLst>
              </p:cNvPr>
              <p:cNvSpPr txBox="1"/>
              <p:nvPr/>
            </p:nvSpPr>
            <p:spPr>
              <a:xfrm>
                <a:off x="4917636" y="5907911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v/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98550F-7A2F-5391-689A-9F5AD47360B9}"/>
                  </a:ext>
                </a:extLst>
              </p:cNvPr>
              <p:cNvSpPr txBox="1"/>
              <p:nvPr/>
            </p:nvSpPr>
            <p:spPr>
              <a:xfrm>
                <a:off x="3907915" y="5929198"/>
                <a:ext cx="77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Frame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8558353-9387-3880-3321-6C610C9CACCF}"/>
                  </a:ext>
                </a:extLst>
              </p:cNvPr>
              <p:cNvSpPr txBox="1"/>
              <p:nvPr/>
            </p:nvSpPr>
            <p:spPr>
              <a:xfrm>
                <a:off x="3422825" y="6273816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DC762C-A178-7AC0-70AB-19938179A29D}"/>
                  </a:ext>
                </a:extLst>
              </p:cNvPr>
              <p:cNvSpPr txBox="1"/>
              <p:nvPr/>
            </p:nvSpPr>
            <p:spPr>
              <a:xfrm>
                <a:off x="3414585" y="6660995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09B51-CFBA-2068-9179-7269AFA0760D}"/>
                  </a:ext>
                </a:extLst>
              </p:cNvPr>
              <p:cNvSpPr txBox="1"/>
              <p:nvPr/>
            </p:nvSpPr>
            <p:spPr>
              <a:xfrm>
                <a:off x="3426941" y="7031700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3718D1-7BE3-F35E-7C50-3E7D9DFBDBF5}"/>
                  </a:ext>
                </a:extLst>
              </p:cNvPr>
              <p:cNvSpPr txBox="1"/>
              <p:nvPr/>
            </p:nvSpPr>
            <p:spPr>
              <a:xfrm>
                <a:off x="3418701" y="7418879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57C232-A2C6-0BB9-3671-336E9BFC6DA0}"/>
                  </a:ext>
                </a:extLst>
              </p:cNvPr>
              <p:cNvSpPr txBox="1"/>
              <p:nvPr/>
            </p:nvSpPr>
            <p:spPr>
              <a:xfrm>
                <a:off x="3426941" y="7810176"/>
                <a:ext cx="27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F3FEDF-2BEB-2B5A-04F3-52C8D6271D98}"/>
                  </a:ext>
                </a:extLst>
              </p:cNvPr>
              <p:cNvSpPr txBox="1"/>
              <p:nvPr/>
            </p:nvSpPr>
            <p:spPr>
              <a:xfrm>
                <a:off x="3150975" y="10854066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C15BCF-A77C-A5CF-D441-629EA4F45834}"/>
                  </a:ext>
                </a:extLst>
              </p:cNvPr>
              <p:cNvSpPr txBox="1"/>
              <p:nvPr/>
            </p:nvSpPr>
            <p:spPr>
              <a:xfrm>
                <a:off x="3142735" y="10512191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254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15CE8F-5C7A-3002-6F10-726A289BF1C1}"/>
                  </a:ext>
                </a:extLst>
              </p:cNvPr>
              <p:cNvSpPr txBox="1"/>
              <p:nvPr/>
            </p:nvSpPr>
            <p:spPr>
              <a:xfrm>
                <a:off x="3146852" y="10133246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253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C82DFA-9498-942B-3ECC-EB0F6E4C7C0B}"/>
                  </a:ext>
                </a:extLst>
              </p:cNvPr>
              <p:cNvSpPr txBox="1"/>
              <p:nvPr/>
            </p:nvSpPr>
            <p:spPr>
              <a:xfrm>
                <a:off x="3146852" y="9762542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48A8EF-D0D1-83AA-002A-EDDAEB799873}"/>
                  </a:ext>
                </a:extLst>
              </p:cNvPr>
              <p:cNvSpPr txBox="1"/>
              <p:nvPr/>
            </p:nvSpPr>
            <p:spPr>
              <a:xfrm>
                <a:off x="3150969" y="9358883"/>
                <a:ext cx="53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302918F-C9B9-1BF5-6FAC-E50103E55A36}"/>
                  </a:ext>
                </a:extLst>
              </p:cNvPr>
              <p:cNvSpPr txBox="1"/>
              <p:nvPr/>
            </p:nvSpPr>
            <p:spPr>
              <a:xfrm>
                <a:off x="3961114" y="11343502"/>
                <a:ext cx="1179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Page Table</a:t>
                </a:r>
              </a:p>
            </p:txBody>
          </p:sp>
        </p:grp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C6040-1690-31A8-FD64-7D2A0EE9BB4E}"/>
                </a:ext>
              </a:extLst>
            </p:cNvPr>
            <p:cNvCxnSpPr>
              <a:cxnSpLocks/>
              <a:stCxn id="57" idx="2"/>
              <a:endCxn id="31" idx="1"/>
            </p:cNvCxnSpPr>
            <p:nvPr/>
          </p:nvCxnSpPr>
          <p:spPr>
            <a:xfrm rot="16200000" flipH="1">
              <a:off x="-1446605" y="3676997"/>
              <a:ext cx="6804124" cy="2984162"/>
            </a:xfrm>
            <a:prstGeom prst="bentConnector2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6C8D4EF-5C0D-7B32-8F5F-818E8AE69B25}"/>
                </a:ext>
              </a:extLst>
            </p:cNvPr>
            <p:cNvSpPr txBox="1"/>
            <p:nvPr/>
          </p:nvSpPr>
          <p:spPr>
            <a:xfrm>
              <a:off x="1375328" y="8191167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TLB miss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3AC87F2-196A-7E6C-AE8B-C55E41B49029}"/>
                </a:ext>
              </a:extLst>
            </p:cNvPr>
            <p:cNvCxnSpPr>
              <a:cxnSpLocks/>
              <a:stCxn id="85" idx="3"/>
              <a:endCxn id="104" idx="1"/>
            </p:cNvCxnSpPr>
            <p:nvPr/>
          </p:nvCxnSpPr>
          <p:spPr>
            <a:xfrm flipV="1">
              <a:off x="5511112" y="2468550"/>
              <a:ext cx="1801254" cy="1460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02620AFB-78B5-0D82-3957-CF793F987711}"/>
                </a:ext>
              </a:extLst>
            </p:cNvPr>
            <p:cNvCxnSpPr>
              <a:cxnSpLocks/>
              <a:stCxn id="18" idx="3"/>
              <a:endCxn id="4" idx="3"/>
            </p:cNvCxnSpPr>
            <p:nvPr/>
          </p:nvCxnSpPr>
          <p:spPr>
            <a:xfrm flipH="1" flipV="1">
              <a:off x="13530654" y="1308533"/>
              <a:ext cx="1417798" cy="8018279"/>
            </a:xfrm>
            <a:prstGeom prst="bentConnector3">
              <a:avLst>
                <a:gd name="adj1" fmla="val -16124"/>
              </a:avLst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77BC7E6-F64D-5468-288D-3F2DAEFDA3BC}"/>
                </a:ext>
              </a:extLst>
            </p:cNvPr>
            <p:cNvGrpSpPr/>
            <p:nvPr/>
          </p:nvGrpSpPr>
          <p:grpSpPr>
            <a:xfrm>
              <a:off x="12841357" y="7207071"/>
              <a:ext cx="2126973" cy="4319034"/>
              <a:chOff x="12841357" y="7207071"/>
              <a:chExt cx="2126973" cy="4319034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5D7A2E5-31A7-E94C-DC3F-CD744CB0EA45}"/>
                  </a:ext>
                </a:extLst>
              </p:cNvPr>
              <p:cNvSpPr/>
              <p:nvPr/>
            </p:nvSpPr>
            <p:spPr>
              <a:xfrm>
                <a:off x="12841357" y="7623447"/>
                <a:ext cx="2126973" cy="390265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DD2A5DA-FD0F-9B31-5881-C798BE59CD0B}"/>
                  </a:ext>
                </a:extLst>
              </p:cNvPr>
              <p:cNvSpPr/>
              <p:nvPr/>
            </p:nvSpPr>
            <p:spPr>
              <a:xfrm>
                <a:off x="12841357" y="9035782"/>
                <a:ext cx="2107095" cy="5820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Page 15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CE161CA-9CEC-E572-10BF-DC75B365667B}"/>
                  </a:ext>
                </a:extLst>
              </p:cNvPr>
              <p:cNvSpPr txBox="1"/>
              <p:nvPr/>
            </p:nvSpPr>
            <p:spPr>
              <a:xfrm>
                <a:off x="13168006" y="7207071"/>
                <a:ext cx="1453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Backing Store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0A7D7E2-88AB-1657-69B0-05645C891003}"/>
                  </a:ext>
                </a:extLst>
              </p:cNvPr>
              <p:cNvSpPr/>
              <p:nvPr/>
            </p:nvSpPr>
            <p:spPr>
              <a:xfrm>
                <a:off x="12851295" y="8479902"/>
                <a:ext cx="2107095" cy="5820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Page 14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16706B-B9F8-E9C4-17AC-FF00ACA14EBC}"/>
                  </a:ext>
                </a:extLst>
              </p:cNvPr>
              <p:cNvSpPr/>
              <p:nvPr/>
            </p:nvSpPr>
            <p:spPr>
              <a:xfrm>
                <a:off x="12851295" y="9576692"/>
                <a:ext cx="2107095" cy="5820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Page 16</a:t>
                </a:r>
              </a:p>
            </p:txBody>
          </p:sp>
        </p:grp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0A13E00C-3F42-B301-A06E-54A00551B798}"/>
                </a:ext>
              </a:extLst>
            </p:cNvPr>
            <p:cNvCxnSpPr>
              <a:cxnSpLocks/>
              <a:stCxn id="105" idx="3"/>
              <a:endCxn id="4" idx="1"/>
            </p:cNvCxnSpPr>
            <p:nvPr/>
          </p:nvCxnSpPr>
          <p:spPr>
            <a:xfrm flipV="1">
              <a:off x="9561296" y="1308533"/>
              <a:ext cx="2004634" cy="1160017"/>
            </a:xfrm>
            <a:prstGeom prst="bent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0394403-126E-45CD-CE39-AA2B7B1BF3E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140413" y="8575515"/>
              <a:ext cx="2030628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5CB7CD-A965-8318-77A2-024A0C9243EC}"/>
                </a:ext>
              </a:extLst>
            </p:cNvPr>
            <p:cNvSpPr txBox="1"/>
            <p:nvPr/>
          </p:nvSpPr>
          <p:spPr>
            <a:xfrm>
              <a:off x="5829710" y="8078281"/>
              <a:ext cx="111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Page fault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02FD210-1D54-2E33-33F6-75E184A45F66}"/>
                </a:ext>
              </a:extLst>
            </p:cNvPr>
            <p:cNvSpPr/>
            <p:nvPr/>
          </p:nvSpPr>
          <p:spPr>
            <a:xfrm>
              <a:off x="1636584" y="2585674"/>
              <a:ext cx="624193" cy="574589"/>
            </a:xfrm>
            <a:prstGeom prst="ellipse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63ED4B7-91B3-319E-0C83-A927F9BC0282}"/>
                </a:ext>
              </a:extLst>
            </p:cNvPr>
            <p:cNvSpPr/>
            <p:nvPr/>
          </p:nvSpPr>
          <p:spPr>
            <a:xfrm>
              <a:off x="-217479" y="5881830"/>
              <a:ext cx="624193" cy="574589"/>
            </a:xfrm>
            <a:prstGeom prst="ellipse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0943922-58D1-F2E0-F529-EDE826AF4DEB}"/>
                </a:ext>
              </a:extLst>
            </p:cNvPr>
            <p:cNvSpPr/>
            <p:nvPr/>
          </p:nvSpPr>
          <p:spPr>
            <a:xfrm>
              <a:off x="6155727" y="7466533"/>
              <a:ext cx="624193" cy="574589"/>
            </a:xfrm>
            <a:prstGeom prst="ellipse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278C9F8-7D36-20C1-77D2-FA9A38A621BE}"/>
                </a:ext>
              </a:extLst>
            </p:cNvPr>
            <p:cNvSpPr/>
            <p:nvPr/>
          </p:nvSpPr>
          <p:spPr>
            <a:xfrm>
              <a:off x="15311100" y="6415628"/>
              <a:ext cx="624193" cy="574589"/>
            </a:xfrm>
            <a:prstGeom prst="ellipse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032236C-B124-3C15-4B5F-42E9E034529A}"/>
                </a:ext>
              </a:extLst>
            </p:cNvPr>
            <p:cNvSpPr/>
            <p:nvPr/>
          </p:nvSpPr>
          <p:spPr>
            <a:xfrm>
              <a:off x="5601371" y="329287"/>
              <a:ext cx="624193" cy="574589"/>
            </a:xfrm>
            <a:prstGeom prst="ellipse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5a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66351C5-34F9-22EF-E5FC-7C488419E719}"/>
                </a:ext>
              </a:extLst>
            </p:cNvPr>
            <p:cNvSpPr/>
            <p:nvPr/>
          </p:nvSpPr>
          <p:spPr>
            <a:xfrm>
              <a:off x="5196512" y="9026102"/>
              <a:ext cx="624193" cy="574589"/>
            </a:xfrm>
            <a:prstGeom prst="ellipse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5b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9317CE2-E65D-14D7-C3AF-453D87AB9A39}"/>
                </a:ext>
              </a:extLst>
            </p:cNvPr>
            <p:cNvSpPr/>
            <p:nvPr/>
          </p:nvSpPr>
          <p:spPr>
            <a:xfrm>
              <a:off x="8192942" y="3072138"/>
              <a:ext cx="624193" cy="574589"/>
            </a:xfrm>
            <a:prstGeom prst="ellipse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36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195</Words>
  <Application>Microsoft Macintosh PowerPoint</Application>
  <PresentationFormat>Widescreen</PresentationFormat>
  <Paragraphs>153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2023-11-27T23:38:02Z</dcterms:created>
  <dcterms:modified xsi:type="dcterms:W3CDTF">2023-11-28T02:31:49Z</dcterms:modified>
</cp:coreProperties>
</file>