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9D96-C71B-408E-8664-2DF1A15040BF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F2C9-32B8-470F-ADDE-21CCF232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Greenfoot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Elevator Door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400" y="2841171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4229100" y="1202871"/>
            <a:ext cx="12700" cy="3544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9356" y="1828800"/>
            <a:ext cx="2652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buttonPressed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{turn button light on;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send open/close message to controller}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5" idx="7"/>
            <a:endCxn id="5" idx="5"/>
          </p:cNvCxnSpPr>
          <p:nvPr/>
        </p:nvCxnSpPr>
        <p:spPr>
          <a:xfrm rot="16200000" flipH="1">
            <a:off x="6324600" y="3298371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94157" y="2348771"/>
            <a:ext cx="1092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buttonPressed</a:t>
            </a:r>
            <a:endParaRPr lang="en-US" sz="1200" dirty="0"/>
          </a:p>
        </p:txBody>
      </p:sp>
      <p:cxnSp>
        <p:nvCxnSpPr>
          <p:cNvPr id="10" name="Curved Connector 9"/>
          <p:cNvCxnSpPr>
            <a:stCxn id="5" idx="3"/>
            <a:endCxn id="4" idx="5"/>
          </p:cNvCxnSpPr>
          <p:nvPr/>
        </p:nvCxnSpPr>
        <p:spPr>
          <a:xfrm rot="5400000">
            <a:off x="4229100" y="1849449"/>
            <a:ext cx="12700" cy="354442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5546" y="396240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turnOff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{turn button light off}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5257800"/>
            <a:ext cx="4003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turnOff</a:t>
            </a:r>
            <a:r>
              <a:rPr lang="en-US" dirty="0" smtClean="0"/>
              <a:t> message is sent by the controller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2841171"/>
            <a:ext cx="1143000" cy="914400"/>
            <a:chOff x="1447800" y="2841171"/>
            <a:chExt cx="1143000" cy="914400"/>
          </a:xfrm>
        </p:grpSpPr>
        <p:sp>
          <p:nvSpPr>
            <p:cNvPr id="4" name="Oval 3"/>
            <p:cNvSpPr/>
            <p:nvPr/>
          </p:nvSpPr>
          <p:spPr>
            <a:xfrm>
              <a:off x="1676400" y="2841171"/>
              <a:ext cx="914400" cy="914400"/>
            </a:xfrm>
            <a:prstGeom prst="ellipse">
              <a:avLst/>
            </a:prstGeom>
            <a:solidFill>
              <a:srgbClr val="F1D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3048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&gt;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1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5" grpId="0"/>
      <p:bldP spid="14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Elevator Door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61225" y="2324393"/>
            <a:ext cx="9906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025" y="3545825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OPENED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12711" y="4991393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5400000" flipH="1" flipV="1">
            <a:off x="2678740" y="2182879"/>
            <a:ext cx="783771" cy="19812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7" idx="0"/>
          </p:cNvCxnSpPr>
          <p:nvPr/>
        </p:nvCxnSpPr>
        <p:spPr>
          <a:xfrm>
            <a:off x="5051825" y="2781593"/>
            <a:ext cx="2057400" cy="76423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4"/>
            <a:endCxn id="8" idx="6"/>
          </p:cNvCxnSpPr>
          <p:nvPr/>
        </p:nvCxnSpPr>
        <p:spPr>
          <a:xfrm rot="5400000">
            <a:off x="5573984" y="3913352"/>
            <a:ext cx="988368" cy="208211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2"/>
            <a:endCxn id="4" idx="4"/>
          </p:cNvCxnSpPr>
          <p:nvPr/>
        </p:nvCxnSpPr>
        <p:spPr>
          <a:xfrm rot="10800000">
            <a:off x="2080025" y="4479765"/>
            <a:ext cx="2032686" cy="96882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394225" y="3565364"/>
            <a:ext cx="1143000" cy="914400"/>
            <a:chOff x="1394225" y="3565364"/>
            <a:chExt cx="1143000" cy="914400"/>
          </a:xfrm>
        </p:grpSpPr>
        <p:sp>
          <p:nvSpPr>
            <p:cNvPr id="4" name="Oval 3"/>
            <p:cNvSpPr/>
            <p:nvPr/>
          </p:nvSpPr>
          <p:spPr>
            <a:xfrm>
              <a:off x="1622825" y="3565364"/>
              <a:ext cx="914400" cy="914400"/>
            </a:xfrm>
            <a:prstGeom prst="ellipse">
              <a:avLst/>
            </a:prstGeom>
            <a:solidFill>
              <a:srgbClr val="F1D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CLOSED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4225" y="3772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&gt;</a:t>
              </a:r>
              <a:endParaRPr lang="en-US" b="1" dirty="0"/>
            </a:p>
          </p:txBody>
        </p:sp>
      </p:grpSp>
      <p:cxnSp>
        <p:nvCxnSpPr>
          <p:cNvPr id="21" name="Curved Connector 20"/>
          <p:cNvCxnSpPr>
            <a:stCxn id="4" idx="1"/>
            <a:endCxn id="4" idx="3"/>
          </p:cNvCxnSpPr>
          <p:nvPr/>
        </p:nvCxnSpPr>
        <p:spPr>
          <a:xfrm rot="16200000" flipH="1">
            <a:off x="1433447" y="4022564"/>
            <a:ext cx="646578" cy="12700"/>
          </a:xfrm>
          <a:prstGeom prst="curvedConnector5">
            <a:avLst>
              <a:gd name="adj1" fmla="val -35355"/>
              <a:gd name="adj2" fmla="val -5642874"/>
              <a:gd name="adj3" fmla="val 135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97657">
            <a:off x="2016190" y="2503257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opening door}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936611">
            <a:off x="5245299" y="2473074"/>
            <a:ext cx="23133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 complete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opened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148590">
            <a:off x="5940131" y="528350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closing door}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209797">
            <a:off x="1663022" y="5283502"/>
            <a:ext cx="223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lose complete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closed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>
            <a:stCxn id="6" idx="3"/>
            <a:endCxn id="8" idx="1"/>
          </p:cNvCxnSpPr>
          <p:nvPr/>
        </p:nvCxnSpPr>
        <p:spPr>
          <a:xfrm rot="16200000" flipH="1">
            <a:off x="3216247" y="4094929"/>
            <a:ext cx="2020422" cy="403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-319021" y="3893451"/>
            <a:ext cx="227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lose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{send controller closed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stCxn id="7" idx="5"/>
            <a:endCxn id="7" idx="7"/>
          </p:cNvCxnSpPr>
          <p:nvPr/>
        </p:nvCxnSpPr>
        <p:spPr>
          <a:xfrm rot="5400000" flipH="1">
            <a:off x="7109225" y="4003025"/>
            <a:ext cx="646578" cy="12700"/>
          </a:xfrm>
          <a:prstGeom prst="curvedConnector5">
            <a:avLst>
              <a:gd name="adj1" fmla="val -35355"/>
              <a:gd name="adj2" fmla="val -6161803"/>
              <a:gd name="adj3" fmla="val 135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8" idx="7"/>
            <a:endCxn id="6" idx="5"/>
          </p:cNvCxnSpPr>
          <p:nvPr/>
        </p:nvCxnSpPr>
        <p:spPr>
          <a:xfrm rot="5400000" flipH="1" flipV="1">
            <a:off x="3889766" y="4108316"/>
            <a:ext cx="2020422" cy="135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5400000">
            <a:off x="4133610" y="3910693"/>
            <a:ext cx="21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opening door}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 open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816960" y="3790484"/>
            <a:ext cx="219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closing door}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 close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7326362" y="3893452"/>
            <a:ext cx="231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{send controller opened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Curved Connector 58"/>
          <p:cNvCxnSpPr>
            <a:stCxn id="6" idx="7"/>
            <a:endCxn id="6" idx="1"/>
          </p:cNvCxnSpPr>
          <p:nvPr/>
        </p:nvCxnSpPr>
        <p:spPr>
          <a:xfrm rot="16200000" flipV="1">
            <a:off x="4556525" y="2108074"/>
            <a:ext cx="12700" cy="700460"/>
          </a:xfrm>
          <a:prstGeom prst="curvedConnector3">
            <a:avLst>
              <a:gd name="adj1" fmla="val 40868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93366" y="1655802"/>
            <a:ext cx="5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</p:txBody>
      </p:sp>
      <p:cxnSp>
        <p:nvCxnSpPr>
          <p:cNvPr id="64" name="Curved Connector 63"/>
          <p:cNvCxnSpPr>
            <a:stCxn id="8" idx="5"/>
            <a:endCxn id="8" idx="3"/>
          </p:cNvCxnSpPr>
          <p:nvPr/>
        </p:nvCxnSpPr>
        <p:spPr>
          <a:xfrm rot="5400000">
            <a:off x="4569911" y="5448593"/>
            <a:ext cx="12700" cy="646578"/>
          </a:xfrm>
          <a:prstGeom prst="curvedConnector3">
            <a:avLst>
              <a:gd name="adj1" fmla="val 3503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94157" y="6276201"/>
            <a:ext cx="50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5229" y="1219200"/>
            <a:ext cx="60394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Elevator Door</a:t>
            </a:r>
            <a:r>
              <a:rPr lang="en-US" dirty="0" smtClean="0"/>
              <a:t> receives/sends messages from/to the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/>
      <p:bldP spid="28" grpId="0" animBg="1"/>
      <p:bldP spid="29" grpId="0"/>
      <p:bldP spid="30" grpId="0"/>
      <p:bldP spid="36" grpId="0"/>
      <p:bldP spid="56" grpId="0"/>
      <p:bldP spid="57" grpId="0"/>
      <p:bldP spid="58" grpId="0"/>
      <p:bldP spid="63" grpId="0"/>
      <p:bldP spid="68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2400" y="3124200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urved Connector 4"/>
          <p:cNvCxnSpPr>
            <a:stCxn id="4" idx="3"/>
            <a:endCxn id="4" idx="2"/>
          </p:cNvCxnSpPr>
          <p:nvPr/>
        </p:nvCxnSpPr>
        <p:spPr>
          <a:xfrm rot="5400000" flipH="1">
            <a:off x="3867711" y="3676090"/>
            <a:ext cx="323289" cy="133911"/>
          </a:xfrm>
          <a:prstGeom prst="curvedConnector4">
            <a:avLst>
              <a:gd name="adj1" fmla="val -112132"/>
              <a:gd name="adj2" fmla="val 4798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67012" y="3749454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elevator open message}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{send </a:t>
            </a:r>
            <a:r>
              <a:rPr lang="en-US" sz="1200" dirty="0" smtClean="0">
                <a:solidFill>
                  <a:srgbClr val="FF0000"/>
                </a:solidFill>
              </a:rPr>
              <a:t>close button turnoff </a:t>
            </a:r>
            <a:r>
              <a:rPr lang="en-US" sz="1200" dirty="0">
                <a:solidFill>
                  <a:srgbClr val="FF0000"/>
                </a:solidFill>
              </a:rPr>
              <a:t>message</a:t>
            </a: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stCxn id="4" idx="1"/>
            <a:endCxn id="4" idx="0"/>
          </p:cNvCxnSpPr>
          <p:nvPr/>
        </p:nvCxnSpPr>
        <p:spPr>
          <a:xfrm rot="5400000" flipH="1" flipV="1">
            <a:off x="4191000" y="3029512"/>
            <a:ext cx="133911" cy="323289"/>
          </a:xfrm>
          <a:prstGeom prst="curvedConnector3">
            <a:avLst>
              <a:gd name="adj1" fmla="val 5044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37109" y="18288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elevator close message}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{send </a:t>
            </a:r>
            <a:r>
              <a:rPr lang="en-US" sz="1200" dirty="0" smtClean="0">
                <a:solidFill>
                  <a:srgbClr val="FF0000"/>
                </a:solidFill>
              </a:rPr>
              <a:t>open button turnoff </a:t>
            </a:r>
            <a:r>
              <a:rPr lang="en-US" sz="1200" dirty="0">
                <a:solidFill>
                  <a:srgbClr val="FF0000"/>
                </a:solidFill>
              </a:rPr>
              <a:t>message</a:t>
            </a: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4" idx="7"/>
            <a:endCxn id="4" idx="6"/>
          </p:cNvCxnSpPr>
          <p:nvPr/>
        </p:nvCxnSpPr>
        <p:spPr>
          <a:xfrm rot="16200000" flipH="1">
            <a:off x="4648199" y="3352800"/>
            <a:ext cx="323289" cy="133911"/>
          </a:xfrm>
          <a:prstGeom prst="curvedConnector4">
            <a:avLst>
              <a:gd name="adj1" fmla="val -112132"/>
              <a:gd name="adj2" fmla="val 3937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4506" y="289783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opened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</a:t>
            </a:r>
            <a:r>
              <a:rPr lang="en-US" sz="1200" dirty="0">
                <a:solidFill>
                  <a:srgbClr val="FF0000"/>
                </a:solidFill>
              </a:rPr>
              <a:t>send </a:t>
            </a:r>
            <a:r>
              <a:rPr lang="en-US" sz="1200" dirty="0" smtClean="0">
                <a:solidFill>
                  <a:srgbClr val="FF0000"/>
                </a:solidFill>
              </a:rPr>
              <a:t>open button turnoff </a:t>
            </a:r>
            <a:r>
              <a:rPr lang="en-US" sz="1200" dirty="0">
                <a:solidFill>
                  <a:srgbClr val="FF0000"/>
                </a:solidFill>
              </a:rPr>
              <a:t>message</a:t>
            </a: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7338" y="472440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</a:t>
            </a:r>
            <a:r>
              <a:rPr lang="en-US" sz="1200" dirty="0">
                <a:solidFill>
                  <a:srgbClr val="FF0000"/>
                </a:solidFill>
              </a:rPr>
              <a:t>send </a:t>
            </a:r>
            <a:r>
              <a:rPr lang="en-US" sz="1200" dirty="0" smtClean="0">
                <a:solidFill>
                  <a:srgbClr val="FF0000"/>
                </a:solidFill>
              </a:rPr>
              <a:t>close button turnoff </a:t>
            </a:r>
            <a:r>
              <a:rPr lang="en-US" sz="1200" dirty="0">
                <a:solidFill>
                  <a:srgbClr val="FF0000"/>
                </a:solidFill>
              </a:rPr>
              <a:t>message</a:t>
            </a:r>
            <a:r>
              <a:rPr lang="en-US" sz="1200" dirty="0" smtClean="0">
                <a:solidFill>
                  <a:srgbClr val="FF0000"/>
                </a:solidFill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Curved Connector 23"/>
          <p:cNvCxnSpPr>
            <a:stCxn id="4" idx="5"/>
            <a:endCxn id="4" idx="4"/>
          </p:cNvCxnSpPr>
          <p:nvPr/>
        </p:nvCxnSpPr>
        <p:spPr>
          <a:xfrm rot="5400000">
            <a:off x="4514290" y="3810000"/>
            <a:ext cx="133911" cy="323289"/>
          </a:xfrm>
          <a:prstGeom prst="curvedConnector3">
            <a:avLst>
              <a:gd name="adj1" fmla="val 5782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Elevator Door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61225" y="2324393"/>
            <a:ext cx="9906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025" y="3545825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OPENED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12711" y="4991393"/>
            <a:ext cx="914400" cy="914400"/>
          </a:xfrm>
          <a:prstGeom prst="ellipse">
            <a:avLst/>
          </a:prstGeom>
          <a:solidFill>
            <a:srgbClr val="F1D9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5400000" flipH="1" flipV="1">
            <a:off x="2678740" y="2182879"/>
            <a:ext cx="783771" cy="19812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7" idx="0"/>
          </p:cNvCxnSpPr>
          <p:nvPr/>
        </p:nvCxnSpPr>
        <p:spPr>
          <a:xfrm>
            <a:off x="5051825" y="2781593"/>
            <a:ext cx="2057400" cy="76423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4"/>
            <a:endCxn id="8" idx="6"/>
          </p:cNvCxnSpPr>
          <p:nvPr/>
        </p:nvCxnSpPr>
        <p:spPr>
          <a:xfrm rot="5400000">
            <a:off x="5573984" y="3913352"/>
            <a:ext cx="988368" cy="208211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2"/>
            <a:endCxn id="4" idx="4"/>
          </p:cNvCxnSpPr>
          <p:nvPr/>
        </p:nvCxnSpPr>
        <p:spPr>
          <a:xfrm rot="10800000">
            <a:off x="2080025" y="4479765"/>
            <a:ext cx="2032686" cy="96882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394225" y="3565364"/>
            <a:ext cx="1143000" cy="914400"/>
            <a:chOff x="1394225" y="3565364"/>
            <a:chExt cx="1143000" cy="914400"/>
          </a:xfrm>
        </p:grpSpPr>
        <p:sp>
          <p:nvSpPr>
            <p:cNvPr id="4" name="Oval 3"/>
            <p:cNvSpPr/>
            <p:nvPr/>
          </p:nvSpPr>
          <p:spPr>
            <a:xfrm>
              <a:off x="1622825" y="3565364"/>
              <a:ext cx="914400" cy="914400"/>
            </a:xfrm>
            <a:prstGeom prst="ellipse">
              <a:avLst/>
            </a:prstGeom>
            <a:solidFill>
              <a:srgbClr val="F1D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CLOSED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4225" y="37721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&gt;</a:t>
              </a:r>
              <a:endParaRPr lang="en-US" b="1" dirty="0"/>
            </a:p>
          </p:txBody>
        </p:sp>
      </p:grpSp>
      <p:cxnSp>
        <p:nvCxnSpPr>
          <p:cNvPr id="21" name="Curved Connector 20"/>
          <p:cNvCxnSpPr>
            <a:stCxn id="4" idx="1"/>
            <a:endCxn id="4" idx="3"/>
          </p:cNvCxnSpPr>
          <p:nvPr/>
        </p:nvCxnSpPr>
        <p:spPr>
          <a:xfrm rot="16200000" flipH="1">
            <a:off x="1433447" y="4022564"/>
            <a:ext cx="646578" cy="12700"/>
          </a:xfrm>
          <a:prstGeom prst="curvedConnector5">
            <a:avLst>
              <a:gd name="adj1" fmla="val -35355"/>
              <a:gd name="adj2" fmla="val -5642874"/>
              <a:gd name="adj3" fmla="val 135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97657">
            <a:off x="2048049" y="2475946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opening door}</a:t>
            </a:r>
          </a:p>
        </p:txBody>
      </p:sp>
      <p:sp>
        <p:nvSpPr>
          <p:cNvPr id="28" name="TextBox 27"/>
          <p:cNvSpPr txBox="1"/>
          <p:nvPr/>
        </p:nvSpPr>
        <p:spPr>
          <a:xfrm rot="936611">
            <a:off x="5245299" y="2473074"/>
            <a:ext cx="23133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 complete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opened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148590">
            <a:off x="5940131" y="528350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closing door}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209797">
            <a:off x="1663022" y="5283502"/>
            <a:ext cx="223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lose complete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closed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>
            <a:stCxn id="6" idx="3"/>
            <a:endCxn id="8" idx="1"/>
          </p:cNvCxnSpPr>
          <p:nvPr/>
        </p:nvCxnSpPr>
        <p:spPr>
          <a:xfrm rot="16200000" flipH="1">
            <a:off x="3216247" y="4094929"/>
            <a:ext cx="2020422" cy="403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-319021" y="3893451"/>
            <a:ext cx="227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lose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{send controller closed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stCxn id="7" idx="5"/>
            <a:endCxn id="7" idx="7"/>
          </p:cNvCxnSpPr>
          <p:nvPr/>
        </p:nvCxnSpPr>
        <p:spPr>
          <a:xfrm rot="5400000" flipH="1">
            <a:off x="7109225" y="4003025"/>
            <a:ext cx="646578" cy="12700"/>
          </a:xfrm>
          <a:prstGeom prst="curvedConnector5">
            <a:avLst>
              <a:gd name="adj1" fmla="val -35355"/>
              <a:gd name="adj2" fmla="val -6161803"/>
              <a:gd name="adj3" fmla="val 135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8" idx="7"/>
            <a:endCxn id="6" idx="5"/>
          </p:cNvCxnSpPr>
          <p:nvPr/>
        </p:nvCxnSpPr>
        <p:spPr>
          <a:xfrm rot="5400000" flipH="1" flipV="1">
            <a:off x="3889766" y="4108316"/>
            <a:ext cx="2020422" cy="135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5400000">
            <a:off x="4133610" y="3910693"/>
            <a:ext cx="21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opening door}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 open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618852" y="3790484"/>
            <a:ext cx="219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{begin closing door}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{send controller  close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7326362" y="3893452"/>
            <a:ext cx="231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{send controller opened message}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Curved Connector 58"/>
          <p:cNvCxnSpPr>
            <a:stCxn id="6" idx="7"/>
            <a:endCxn id="6" idx="1"/>
          </p:cNvCxnSpPr>
          <p:nvPr/>
        </p:nvCxnSpPr>
        <p:spPr>
          <a:xfrm rot="16200000" flipV="1">
            <a:off x="4556525" y="2108074"/>
            <a:ext cx="12700" cy="700460"/>
          </a:xfrm>
          <a:prstGeom prst="curvedConnector3">
            <a:avLst>
              <a:gd name="adj1" fmla="val 40868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93366" y="1655802"/>
            <a:ext cx="5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open</a:t>
            </a:r>
          </a:p>
        </p:txBody>
      </p:sp>
      <p:cxnSp>
        <p:nvCxnSpPr>
          <p:cNvPr id="64" name="Curved Connector 63"/>
          <p:cNvCxnSpPr>
            <a:stCxn id="8" idx="5"/>
            <a:endCxn id="8" idx="3"/>
          </p:cNvCxnSpPr>
          <p:nvPr/>
        </p:nvCxnSpPr>
        <p:spPr>
          <a:xfrm rot="5400000">
            <a:off x="4569911" y="5448593"/>
            <a:ext cx="12700" cy="646578"/>
          </a:xfrm>
          <a:prstGeom prst="curvedConnector3">
            <a:avLst>
              <a:gd name="adj1" fmla="val 3503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94157" y="6276201"/>
            <a:ext cx="50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close</a:t>
            </a:r>
          </a:p>
        </p:txBody>
      </p:sp>
      <p:sp>
        <p:nvSpPr>
          <p:cNvPr id="3" name="Rectangle 2"/>
          <p:cNvSpPr/>
          <p:nvPr/>
        </p:nvSpPr>
        <p:spPr>
          <a:xfrm rot="20528268">
            <a:off x="2046940" y="2969715"/>
            <a:ext cx="2046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{Play door ding sound}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{Play door opening sound}</a:t>
            </a:r>
          </a:p>
        </p:txBody>
      </p:sp>
      <p:sp>
        <p:nvSpPr>
          <p:cNvPr id="33" name="Rectangle 32"/>
          <p:cNvSpPr/>
          <p:nvPr/>
        </p:nvSpPr>
        <p:spPr>
          <a:xfrm rot="944714">
            <a:off x="5117231" y="3015657"/>
            <a:ext cx="204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{Stop door opening sound}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20131876">
            <a:off x="5756671" y="5636238"/>
            <a:ext cx="204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</a:t>
            </a:r>
            <a:r>
              <a:rPr lang="en-US" sz="1200" b="1" dirty="0">
                <a:solidFill>
                  <a:srgbClr val="FF0000"/>
                </a:solidFill>
              </a:rPr>
              <a:t>Play door </a:t>
            </a:r>
            <a:r>
              <a:rPr lang="en-US" sz="1200" b="1" dirty="0" smtClean="0">
                <a:solidFill>
                  <a:srgbClr val="FF0000"/>
                </a:solidFill>
              </a:rPr>
              <a:t>closing sound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 rot="1172535">
            <a:off x="1592461" y="5668281"/>
            <a:ext cx="204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{Stop door closing sound}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3703444" y="3916556"/>
            <a:ext cx="2046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{Stop door opening sound}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</a:t>
            </a:r>
            <a:r>
              <a:rPr lang="en-US" sz="1200" b="1" dirty="0">
                <a:solidFill>
                  <a:srgbClr val="FF0000"/>
                </a:solidFill>
              </a:rPr>
              <a:t>Play door </a:t>
            </a:r>
            <a:r>
              <a:rPr lang="en-US" sz="1200" b="1" dirty="0" smtClean="0">
                <a:solidFill>
                  <a:srgbClr val="FF0000"/>
                </a:solidFill>
              </a:rPr>
              <a:t>closing sound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3170044" y="3916557"/>
            <a:ext cx="2046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{stop door closing sound}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{</a:t>
            </a:r>
            <a:r>
              <a:rPr lang="en-US" sz="1200" b="1" dirty="0">
                <a:solidFill>
                  <a:srgbClr val="FF0000"/>
                </a:solidFill>
              </a:rPr>
              <a:t>Play door </a:t>
            </a:r>
            <a:r>
              <a:rPr lang="en-US" sz="1200" b="1" dirty="0" smtClean="0">
                <a:solidFill>
                  <a:srgbClr val="FF0000"/>
                </a:solidFill>
              </a:rPr>
              <a:t>opening sound</a:t>
            </a: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/>
      <p:bldP spid="28" grpId="0" animBg="1"/>
      <p:bldP spid="29" grpId="0"/>
      <p:bldP spid="30" grpId="0"/>
      <p:bldP spid="36" grpId="0"/>
      <p:bldP spid="56" grpId="0"/>
      <p:bldP spid="57" grpId="0"/>
      <p:bldP spid="58" grpId="0"/>
      <p:bldP spid="63" grpId="0"/>
      <p:bldP spid="68" grpId="0"/>
      <p:bldP spid="3" grpId="0"/>
      <p:bldP spid="33" grpId="0"/>
      <p:bldP spid="34" grpId="0"/>
      <p:bldP spid="35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D997"/>
        </a:solidFill>
        <a:ln>
          <a:solidFill>
            <a:schemeClr val="tx1"/>
          </a:solidFill>
        </a:ln>
      </a:spPr>
      <a:bodyPr lIns="0" tIns="9144" rIns="0" bIns="9144" rtlCol="0" anchor="ctr"/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295</Words>
  <Application>Microsoft Office PowerPoint</Application>
  <PresentationFormat>On-screen Show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Greenfoot</vt:lpstr>
      <vt:lpstr>Buttons</vt:lpstr>
      <vt:lpstr>Elevator Door</vt:lpstr>
      <vt:lpstr>Controller</vt:lpstr>
      <vt:lpstr>Elevator Door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mrasamny</dc:creator>
  <cp:lastModifiedBy>mrasamny</cp:lastModifiedBy>
  <cp:revision>20</cp:revision>
  <dcterms:created xsi:type="dcterms:W3CDTF">2015-03-10T10:57:08Z</dcterms:created>
  <dcterms:modified xsi:type="dcterms:W3CDTF">2015-03-15T22:00:38Z</dcterms:modified>
</cp:coreProperties>
</file>