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5F"/>
    <a:srgbClr val="BDFFDB"/>
    <a:srgbClr val="FF5757"/>
    <a:srgbClr val="FF6D6D"/>
    <a:srgbClr val="FFE1E1"/>
    <a:srgbClr val="ABFFD1"/>
    <a:srgbClr val="FFCDCD"/>
    <a:srgbClr val="47FF9A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A2BA-F6E4-47E3-94EF-865E9342ADC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FB3B-17B0-4E51-AB06-7B1419370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7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A2BA-F6E4-47E3-94EF-865E9342ADC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FB3B-17B0-4E51-AB06-7B1419370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9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A2BA-F6E4-47E3-94EF-865E9342ADC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FB3B-17B0-4E51-AB06-7B1419370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3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A2BA-F6E4-47E3-94EF-865E9342ADC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FB3B-17B0-4E51-AB06-7B1419370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1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A2BA-F6E4-47E3-94EF-865E9342ADC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FB3B-17B0-4E51-AB06-7B1419370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9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A2BA-F6E4-47E3-94EF-865E9342ADC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FB3B-17B0-4E51-AB06-7B1419370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8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A2BA-F6E4-47E3-94EF-865E9342ADC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FB3B-17B0-4E51-AB06-7B1419370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2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A2BA-F6E4-47E3-94EF-865E9342ADC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FB3B-17B0-4E51-AB06-7B1419370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0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A2BA-F6E4-47E3-94EF-865E9342ADC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FB3B-17B0-4E51-AB06-7B1419370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A2BA-F6E4-47E3-94EF-865E9342ADC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FB3B-17B0-4E51-AB06-7B1419370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8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A2BA-F6E4-47E3-94EF-865E9342ADC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FB3B-17B0-4E51-AB06-7B1419370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5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8A2BA-F6E4-47E3-94EF-865E9342ADC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CFB3B-17B0-4E51-AB06-7B1419370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8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362200" y="1828800"/>
            <a:ext cx="304800" cy="304800"/>
            <a:chOff x="2362200" y="1828800"/>
            <a:chExt cx="304800" cy="304800"/>
          </a:xfrm>
        </p:grpSpPr>
        <p:sp>
          <p:nvSpPr>
            <p:cNvPr id="9" name="Oval 8"/>
            <p:cNvSpPr/>
            <p:nvPr/>
          </p:nvSpPr>
          <p:spPr>
            <a:xfrm>
              <a:off x="2362200" y="18288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381250" y="1857375"/>
              <a:ext cx="266700" cy="247650"/>
            </a:xfrm>
            <a:prstGeom prst="ellipse">
              <a:avLst/>
            </a:prstGeom>
            <a:solidFill>
              <a:srgbClr val="FFE1E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91000" y="1790700"/>
            <a:ext cx="304800" cy="304800"/>
            <a:chOff x="4191000" y="1790700"/>
            <a:chExt cx="304800" cy="304800"/>
          </a:xfrm>
        </p:grpSpPr>
        <p:sp>
          <p:nvSpPr>
            <p:cNvPr id="12" name="Oval 11"/>
            <p:cNvSpPr/>
            <p:nvPr/>
          </p:nvSpPr>
          <p:spPr>
            <a:xfrm>
              <a:off x="4191000" y="17907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210050" y="1819275"/>
              <a:ext cx="266700" cy="247650"/>
            </a:xfrm>
            <a:prstGeom prst="ellipse">
              <a:avLst/>
            </a:prstGeom>
            <a:solidFill>
              <a:srgbClr val="FF6D6D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400300" y="3171825"/>
            <a:ext cx="304800" cy="304800"/>
            <a:chOff x="2400300" y="3171825"/>
            <a:chExt cx="304800" cy="304800"/>
          </a:xfrm>
        </p:grpSpPr>
        <p:sp>
          <p:nvSpPr>
            <p:cNvPr id="10" name="Oval 9"/>
            <p:cNvSpPr/>
            <p:nvPr/>
          </p:nvSpPr>
          <p:spPr>
            <a:xfrm>
              <a:off x="2400300" y="3171825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419350" y="3200400"/>
              <a:ext cx="266700" cy="247650"/>
            </a:xfrm>
            <a:prstGeom prst="ellipse">
              <a:avLst/>
            </a:prstGeom>
            <a:solidFill>
              <a:srgbClr val="BDFFD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267200" y="3086100"/>
            <a:ext cx="304800" cy="304800"/>
            <a:chOff x="4267200" y="3086100"/>
            <a:chExt cx="304800" cy="304800"/>
          </a:xfrm>
        </p:grpSpPr>
        <p:sp>
          <p:nvSpPr>
            <p:cNvPr id="14" name="Oval 13"/>
            <p:cNvSpPr/>
            <p:nvPr/>
          </p:nvSpPr>
          <p:spPr>
            <a:xfrm>
              <a:off x="4267200" y="30861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120000">
              <a:off x="4286250" y="3114675"/>
              <a:ext cx="266700" cy="247650"/>
            </a:xfrm>
            <a:prstGeom prst="ellipse">
              <a:avLst/>
            </a:prstGeom>
            <a:solidFill>
              <a:srgbClr val="00D25F"/>
            </a:solidFill>
            <a:ln>
              <a:noFill/>
            </a:ln>
            <a:effectLst>
              <a:glow rad="101600">
                <a:srgbClr val="00D25F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6077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72615" y="0"/>
            <a:ext cx="4998770" cy="6858000"/>
            <a:chOff x="2072615" y="0"/>
            <a:chExt cx="499877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615" y="0"/>
              <a:ext cx="4998770" cy="6858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9880" y="381001"/>
              <a:ext cx="443345" cy="6248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0" y="381000"/>
              <a:ext cx="426458" cy="624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868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72615" y="0"/>
            <a:ext cx="4998770" cy="6858000"/>
            <a:chOff x="2072615" y="0"/>
            <a:chExt cx="499877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615" y="0"/>
              <a:ext cx="4998770" cy="6858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9880" y="381001"/>
              <a:ext cx="214745" cy="6248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6050" y="381000"/>
              <a:ext cx="216908" cy="624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4956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15" y="0"/>
            <a:ext cx="4998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8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15" y="0"/>
            <a:ext cx="499877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829" y="381000"/>
            <a:ext cx="4232131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8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15" y="0"/>
            <a:ext cx="499877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79" y="381001"/>
            <a:ext cx="2154896" cy="624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381000"/>
            <a:ext cx="2083809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72615" y="0"/>
            <a:ext cx="4998770" cy="6858000"/>
            <a:chOff x="2072615" y="0"/>
            <a:chExt cx="499877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615" y="0"/>
              <a:ext cx="4998770" cy="6858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9879" y="381001"/>
              <a:ext cx="2081646" cy="6248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381000"/>
              <a:ext cx="1988559" cy="624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278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72615" y="0"/>
            <a:ext cx="4998770" cy="6858000"/>
            <a:chOff x="2072615" y="0"/>
            <a:chExt cx="499877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615" y="0"/>
              <a:ext cx="4998770" cy="6858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9879" y="381001"/>
              <a:ext cx="1957821" cy="6248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1075" y="381000"/>
              <a:ext cx="1921884" cy="624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730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72615" y="0"/>
            <a:ext cx="4998770" cy="6858000"/>
            <a:chOff x="2072615" y="0"/>
            <a:chExt cx="499877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615" y="0"/>
              <a:ext cx="4998770" cy="6858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9879" y="381001"/>
              <a:ext cx="1729221" cy="6248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575" y="381000"/>
              <a:ext cx="1731384" cy="624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62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72615" y="0"/>
            <a:ext cx="4998770" cy="6858000"/>
            <a:chOff x="2072615" y="0"/>
            <a:chExt cx="499877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615" y="0"/>
              <a:ext cx="4998770" cy="6858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9880" y="381001"/>
              <a:ext cx="1510146" cy="6248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0649" y="381000"/>
              <a:ext cx="1512309" cy="624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803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72615" y="0"/>
            <a:ext cx="4998770" cy="6858000"/>
            <a:chOff x="2072615" y="0"/>
            <a:chExt cx="499877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615" y="0"/>
              <a:ext cx="4998770" cy="6858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9880" y="381001"/>
              <a:ext cx="1300595" cy="6248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775" y="381000"/>
              <a:ext cx="1274183" cy="624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39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72615" y="0"/>
            <a:ext cx="4998770" cy="6858000"/>
            <a:chOff x="2072615" y="0"/>
            <a:chExt cx="499877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615" y="0"/>
              <a:ext cx="4998770" cy="6858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9880" y="381001"/>
              <a:ext cx="1071995" cy="6248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6425" y="381000"/>
              <a:ext cx="1026533" cy="624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22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mrasamny</dc:creator>
  <cp:lastModifiedBy>mrasamny</cp:lastModifiedBy>
  <cp:revision>11</cp:revision>
  <dcterms:created xsi:type="dcterms:W3CDTF">2015-03-09T10:43:54Z</dcterms:created>
  <dcterms:modified xsi:type="dcterms:W3CDTF">2015-03-10T10:50:16Z</dcterms:modified>
</cp:coreProperties>
</file>