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FF00"/>
    <a:srgbClr val="FFFFFF"/>
    <a:srgbClr val="CCFF9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>
        <p:scale>
          <a:sx n="80" d="100"/>
          <a:sy n="80" d="100"/>
        </p:scale>
        <p:origin x="3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8F66-4516-3172-4E11-2EE1108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1189-588F-626B-287D-68BBCE83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518B-B4B4-BEA5-C700-DFFA2EC5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FC74-F628-578D-1E1E-F418157D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0705-9DC3-810F-46AF-025696E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21A-8B1B-6E47-A34B-09F99B3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33CC-A3F6-A017-9DDC-16EE0136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DA59-9388-76A3-6FCD-36B44F29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E71A-733C-7DE1-DFE9-6A827E3A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F7DD-F44B-5D6C-320A-DD4D1B7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21CE-974F-0B45-8355-AEBD2CE1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93DDE-D989-658A-BAAF-D7CB3C4B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7FA0-6182-7385-915E-C238C9CB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B53A-1C49-2750-D3DA-624A2A4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33A5-2BAE-CE0F-DEDA-FA4799D5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EF6-54F7-BB88-6C4E-C3E11A9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33B3-5DDF-B141-CB41-C21B829C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7169-9227-5139-D6AD-B9AD21CB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7E4F-2A8D-1884-6993-61E1483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67F6-3E74-378D-7790-42F4C10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6915-24DE-969A-86C9-C53943B9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2ED3-4008-CFEF-E476-07CFCF4E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402C-7364-59DF-EAEB-FA7F346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0ED4-3920-9EA9-7D87-2A9A135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1E5C-C94B-1E44-E80A-D7F2C91B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28C-1DAD-9BA0-536C-3C288FC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51C6-7DC2-88C1-A7B6-36885DE3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43DF-88D8-EFB7-BC30-6B48DAC5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9428-5E3F-DE8B-E388-13517D35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DCFC6-2785-89AF-EFBC-0F38189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F346-5973-1DE3-9616-8E7EA258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B2A-3146-1736-9530-9DE497FC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0C1D-D306-14FD-E485-086AE832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194A0-5793-5510-D7D9-B84A8C17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8655A-B7D5-2B59-10FA-4DB162B8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4D5A-CF33-4A9B-11D9-A3789E0D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F307-7655-5481-B0AD-5B9F6D6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94592-320B-5811-CD1C-C141927C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924C3-A72F-CD07-5180-36A41F2F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CA89-3D06-CB45-A6C7-206AC4E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9A76-FDDB-1B68-549C-F88314FC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53A49-45E1-7570-5B9F-D0150C9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C6624-97CA-5DD1-5448-E12C9C7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B7C5F-B3B0-48EA-DB23-F720EE6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52023-7257-F31B-5C90-EE43220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D8C4-1806-8EE4-4B73-0AB857E5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1AC-9541-5DF2-AF4B-3133B26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AB1D-A452-0210-8C5F-FB6935A9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E232-447F-960A-6DE2-F9B6BCE4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07F6-D57D-3781-06F0-884957F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D624-DB3E-7C79-8EE4-B578AF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DC39-FF83-F5DF-BFD0-C95D45F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8E5-63F8-D815-EBF7-A4FF8C58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046E4-BCAA-6E45-B44C-166BC7CB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E3D4-B3B4-B105-C08E-E1F705D2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E746-B521-7CFB-1C68-A94513C3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1A31-50D9-12A2-C1E2-12AE867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26CC-001F-C7DF-4026-5962676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A6AE-6F2F-0E0D-C08A-1BA8A9F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60DA-DF31-968A-B447-B92BD996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54CD-BFAD-CD3D-7C3A-092D54CE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644DB-C3A0-4FF1-A7C5-619927E311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BAB2-155F-EFDD-41C3-DE35C78A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6EE3-6C12-FE3C-204A-EE739964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AF7C894-08D7-D69E-56B5-C37AF9528F76}"/>
              </a:ext>
            </a:extLst>
          </p:cNvPr>
          <p:cNvGrpSpPr/>
          <p:nvPr/>
        </p:nvGrpSpPr>
        <p:grpSpPr>
          <a:xfrm>
            <a:off x="2311564" y="2576594"/>
            <a:ext cx="1317855" cy="2100315"/>
            <a:chOff x="2228320" y="1609165"/>
            <a:chExt cx="1039907" cy="291801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753BFA-502A-FD76-F2F6-16B56DDB0FAF}"/>
                </a:ext>
              </a:extLst>
            </p:cNvPr>
            <p:cNvSpPr txBox="1"/>
            <p:nvPr/>
          </p:nvSpPr>
          <p:spPr>
            <a:xfrm>
              <a:off x="2228320" y="1620572"/>
              <a:ext cx="1039907" cy="13900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merge</a:t>
              </a:r>
            </a:p>
            <a:p>
              <a:endParaRPr lang="en-US" sz="3200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F335E1D-97E9-D5E0-773F-1B2253F25B44}"/>
                </a:ext>
              </a:extLst>
            </p:cNvPr>
            <p:cNvSpPr/>
            <p:nvPr/>
          </p:nvSpPr>
          <p:spPr>
            <a:xfrm>
              <a:off x="2362200" y="1609165"/>
              <a:ext cx="776608" cy="291801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3CC46F-42ED-FA88-3608-404E9CEE3C86}"/>
              </a:ext>
            </a:extLst>
          </p:cNvPr>
          <p:cNvGrpSpPr/>
          <p:nvPr/>
        </p:nvGrpSpPr>
        <p:grpSpPr>
          <a:xfrm>
            <a:off x="1212996" y="2567045"/>
            <a:ext cx="414286" cy="2045828"/>
            <a:chOff x="2548224" y="2106291"/>
            <a:chExt cx="445986" cy="22023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EC5C87F-B220-7E41-3014-AB05DAE859ED}"/>
                </a:ext>
              </a:extLst>
            </p:cNvPr>
            <p:cNvSpPr/>
            <p:nvPr/>
          </p:nvSpPr>
          <p:spPr>
            <a:xfrm>
              <a:off x="2548224" y="2106291"/>
              <a:ext cx="443753" cy="443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FA9D1B-347A-1346-44F5-2348C32E9DCE}"/>
                </a:ext>
              </a:extLst>
            </p:cNvPr>
            <p:cNvSpPr/>
            <p:nvPr/>
          </p:nvSpPr>
          <p:spPr>
            <a:xfrm>
              <a:off x="2548224" y="2692776"/>
              <a:ext cx="443753" cy="443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12F833-B076-A740-A4E2-4F98870A156E}"/>
                </a:ext>
              </a:extLst>
            </p:cNvPr>
            <p:cNvSpPr/>
            <p:nvPr/>
          </p:nvSpPr>
          <p:spPr>
            <a:xfrm>
              <a:off x="2550456" y="3278842"/>
              <a:ext cx="443753" cy="443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F6A12AE-521F-A83B-060B-95817D9D4FA0}"/>
                </a:ext>
              </a:extLst>
            </p:cNvPr>
            <p:cNvSpPr/>
            <p:nvPr/>
          </p:nvSpPr>
          <p:spPr>
            <a:xfrm>
              <a:off x="2550457" y="3864908"/>
              <a:ext cx="443753" cy="443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C736B2-C4EA-AEA9-19A5-074689E87ACA}"/>
              </a:ext>
            </a:extLst>
          </p:cNvPr>
          <p:cNvGrpSpPr/>
          <p:nvPr/>
        </p:nvGrpSpPr>
        <p:grpSpPr>
          <a:xfrm>
            <a:off x="2773003" y="3112031"/>
            <a:ext cx="430965" cy="1000550"/>
            <a:chOff x="3962399" y="2694318"/>
            <a:chExt cx="443753" cy="103023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69255AC-C420-82EF-15AF-EC786814002D}"/>
                </a:ext>
              </a:extLst>
            </p:cNvPr>
            <p:cNvSpPr/>
            <p:nvPr/>
          </p:nvSpPr>
          <p:spPr>
            <a:xfrm>
              <a:off x="3962399" y="2694318"/>
              <a:ext cx="443753" cy="443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2AE3B1F-81E9-2A28-9F57-04E4120B4199}"/>
                </a:ext>
              </a:extLst>
            </p:cNvPr>
            <p:cNvSpPr/>
            <p:nvPr/>
          </p:nvSpPr>
          <p:spPr>
            <a:xfrm>
              <a:off x="3962399" y="3280803"/>
              <a:ext cx="443753" cy="443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DEBD692-A5E8-A01B-5763-12E6BBC688E2}"/>
              </a:ext>
            </a:extLst>
          </p:cNvPr>
          <p:cNvSpPr/>
          <p:nvPr/>
        </p:nvSpPr>
        <p:spPr>
          <a:xfrm>
            <a:off x="360845" y="3615950"/>
            <a:ext cx="293349" cy="412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A34E27-BCF1-D531-4132-284FC20E3B30}"/>
              </a:ext>
            </a:extLst>
          </p:cNvPr>
          <p:cNvCxnSpPr>
            <a:cxnSpLocks/>
            <a:stCxn id="31" idx="3"/>
            <a:endCxn id="54" idx="3"/>
          </p:cNvCxnSpPr>
          <p:nvPr/>
        </p:nvCxnSpPr>
        <p:spPr>
          <a:xfrm flipV="1">
            <a:off x="654194" y="2918890"/>
            <a:ext cx="619169" cy="9031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3FCD1C-DA45-2EFA-96DD-99DB3C7141E8}"/>
              </a:ext>
            </a:extLst>
          </p:cNvPr>
          <p:cNvCxnSpPr>
            <a:cxnSpLocks/>
            <a:stCxn id="31" idx="3"/>
            <a:endCxn id="55" idx="2"/>
          </p:cNvCxnSpPr>
          <p:nvPr/>
        </p:nvCxnSpPr>
        <p:spPr>
          <a:xfrm flipV="1">
            <a:off x="654194" y="3317949"/>
            <a:ext cx="558802" cy="50409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FFEE6E-B865-A675-D3BC-21BE5AFCB79A}"/>
              </a:ext>
            </a:extLst>
          </p:cNvPr>
          <p:cNvCxnSpPr>
            <a:cxnSpLocks/>
            <a:stCxn id="31" idx="3"/>
            <a:endCxn id="56" idx="2"/>
          </p:cNvCxnSpPr>
          <p:nvPr/>
        </p:nvCxnSpPr>
        <p:spPr>
          <a:xfrm>
            <a:off x="654194" y="3822043"/>
            <a:ext cx="560875" cy="4031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49CAE-5AE9-3FE1-2E10-A0812D357A3F}"/>
              </a:ext>
            </a:extLst>
          </p:cNvPr>
          <p:cNvCxnSpPr>
            <a:cxnSpLocks/>
            <a:stCxn id="31" idx="3"/>
            <a:endCxn id="57" idx="2"/>
          </p:cNvCxnSpPr>
          <p:nvPr/>
        </p:nvCxnSpPr>
        <p:spPr>
          <a:xfrm>
            <a:off x="654194" y="3822043"/>
            <a:ext cx="560876" cy="58472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CD7261-22C1-22AC-D68D-EAC03E3467FD}"/>
              </a:ext>
            </a:extLst>
          </p:cNvPr>
          <p:cNvGrpSpPr/>
          <p:nvPr/>
        </p:nvGrpSpPr>
        <p:grpSpPr>
          <a:xfrm>
            <a:off x="775565" y="2011699"/>
            <a:ext cx="1317855" cy="3255303"/>
            <a:chOff x="2290518" y="1609165"/>
            <a:chExt cx="1039907" cy="291801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6B3B74-EC93-FBE8-AB9F-84CF5BB8AB36}"/>
                </a:ext>
              </a:extLst>
            </p:cNvPr>
            <p:cNvSpPr txBox="1"/>
            <p:nvPr/>
          </p:nvSpPr>
          <p:spPr>
            <a:xfrm>
              <a:off x="2290518" y="1665141"/>
              <a:ext cx="1039907" cy="789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6"/>
                  </a:solidFill>
                </a:rPr>
                <a:t>Indiv</a:t>
              </a:r>
              <a:endParaRPr lang="en-US" sz="2000" b="1" dirty="0">
                <a:solidFill>
                  <a:schemeClr val="accent6"/>
                </a:solidFill>
              </a:endParaRPr>
            </a:p>
            <a:p>
              <a:endParaRPr lang="en-US" sz="32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3B49516-311E-997F-9D54-2959B94B392E}"/>
                </a:ext>
              </a:extLst>
            </p:cNvPr>
            <p:cNvSpPr/>
            <p:nvPr/>
          </p:nvSpPr>
          <p:spPr>
            <a:xfrm>
              <a:off x="2362199" y="1609165"/>
              <a:ext cx="851655" cy="2918011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6E83C9-008B-8902-5F8B-9AD23162F4F7}"/>
              </a:ext>
            </a:extLst>
          </p:cNvPr>
          <p:cNvGrpSpPr/>
          <p:nvPr/>
        </p:nvGrpSpPr>
        <p:grpSpPr>
          <a:xfrm>
            <a:off x="2017651" y="2640868"/>
            <a:ext cx="318836" cy="1967997"/>
            <a:chOff x="3436419" y="1751819"/>
            <a:chExt cx="714504" cy="44102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CB2C50-CCEA-5BF5-5AF1-47F32B14BA4B}"/>
                </a:ext>
              </a:extLst>
            </p:cNvPr>
            <p:cNvSpPr/>
            <p:nvPr/>
          </p:nvSpPr>
          <p:spPr>
            <a:xfrm>
              <a:off x="3445153" y="1751819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025881-D3C6-E006-39CB-2A68BC402EC8}"/>
                </a:ext>
              </a:extLst>
            </p:cNvPr>
            <p:cNvSpPr/>
            <p:nvPr/>
          </p:nvSpPr>
          <p:spPr>
            <a:xfrm>
              <a:off x="3436419" y="2891496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5767C3-58AB-1110-8FF6-A67208098407}"/>
                </a:ext>
              </a:extLst>
            </p:cNvPr>
            <p:cNvSpPr/>
            <p:nvPr/>
          </p:nvSpPr>
          <p:spPr>
            <a:xfrm>
              <a:off x="3445151" y="4034940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8CA70E-916A-2FD9-15D9-43A8CBC369B8}"/>
                </a:ext>
              </a:extLst>
            </p:cNvPr>
            <p:cNvSpPr/>
            <p:nvPr/>
          </p:nvSpPr>
          <p:spPr>
            <a:xfrm>
              <a:off x="3444997" y="5170375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7219EB-5117-8EA6-692B-207009DC246F}"/>
              </a:ext>
            </a:extLst>
          </p:cNvPr>
          <p:cNvCxnSpPr>
            <a:stCxn id="54" idx="6"/>
            <a:endCxn id="46" idx="1"/>
          </p:cNvCxnSpPr>
          <p:nvPr/>
        </p:nvCxnSpPr>
        <p:spPr>
          <a:xfrm>
            <a:off x="1625208" y="2773151"/>
            <a:ext cx="396340" cy="8897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3A4B7F-E5E7-BF30-DB91-41C386ACCFD7}"/>
              </a:ext>
            </a:extLst>
          </p:cNvPr>
          <p:cNvCxnSpPr>
            <a:stCxn id="55" idx="6"/>
            <a:endCxn id="47" idx="1"/>
          </p:cNvCxnSpPr>
          <p:nvPr/>
        </p:nvCxnSpPr>
        <p:spPr>
          <a:xfrm>
            <a:off x="1625208" y="3317949"/>
            <a:ext cx="392443" cy="5274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845A64-B93E-793C-0041-0F55A21695A4}"/>
              </a:ext>
            </a:extLst>
          </p:cNvPr>
          <p:cNvCxnSpPr>
            <a:stCxn id="56" idx="6"/>
            <a:endCxn id="48" idx="1"/>
          </p:cNvCxnSpPr>
          <p:nvPr/>
        </p:nvCxnSpPr>
        <p:spPr>
          <a:xfrm>
            <a:off x="1627281" y="3862358"/>
            <a:ext cx="394267" cy="1857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9AFBAB-11BA-BA48-6A73-E658E9C371DC}"/>
              </a:ext>
            </a:extLst>
          </p:cNvPr>
          <p:cNvCxnSpPr>
            <a:stCxn id="57" idx="6"/>
            <a:endCxn id="49" idx="1"/>
          </p:cNvCxnSpPr>
          <p:nvPr/>
        </p:nvCxnSpPr>
        <p:spPr>
          <a:xfrm flipV="1">
            <a:off x="1627282" y="4387605"/>
            <a:ext cx="394197" cy="1916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F9AC64-18B3-7575-6854-44DA885851ED}"/>
              </a:ext>
            </a:extLst>
          </p:cNvPr>
          <p:cNvCxnSpPr>
            <a:cxnSpLocks/>
            <a:stCxn id="46" idx="3"/>
            <a:endCxn id="52" idx="2"/>
          </p:cNvCxnSpPr>
          <p:nvPr/>
        </p:nvCxnSpPr>
        <p:spPr>
          <a:xfrm>
            <a:off x="2336487" y="2862129"/>
            <a:ext cx="436516" cy="46538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B147A8-A6AF-6726-8E15-7F15890E7314}"/>
              </a:ext>
            </a:extLst>
          </p:cNvPr>
          <p:cNvCxnSpPr>
            <a:stCxn id="47" idx="3"/>
            <a:endCxn id="52" idx="2"/>
          </p:cNvCxnSpPr>
          <p:nvPr/>
        </p:nvCxnSpPr>
        <p:spPr>
          <a:xfrm flipV="1">
            <a:off x="2332590" y="3327514"/>
            <a:ext cx="440413" cy="4317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652BAA-F190-8D6C-AFF4-79714791D5B9}"/>
              </a:ext>
            </a:extLst>
          </p:cNvPr>
          <p:cNvCxnSpPr>
            <a:stCxn id="48" idx="3"/>
            <a:endCxn id="53" idx="2"/>
          </p:cNvCxnSpPr>
          <p:nvPr/>
        </p:nvCxnSpPr>
        <p:spPr>
          <a:xfrm>
            <a:off x="2336487" y="3880935"/>
            <a:ext cx="436516" cy="1616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3313BC-21D0-60AB-39CC-1297FC19E5B6}"/>
              </a:ext>
            </a:extLst>
          </p:cNvPr>
          <p:cNvCxnSpPr>
            <a:stCxn id="49" idx="3"/>
            <a:endCxn id="53" idx="2"/>
          </p:cNvCxnSpPr>
          <p:nvPr/>
        </p:nvCxnSpPr>
        <p:spPr>
          <a:xfrm flipV="1">
            <a:off x="2336418" y="3897098"/>
            <a:ext cx="436585" cy="49050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99601-9144-8C8D-96C9-6532BFABC87C}"/>
              </a:ext>
            </a:extLst>
          </p:cNvPr>
          <p:cNvSpPr/>
          <p:nvPr/>
        </p:nvSpPr>
        <p:spPr>
          <a:xfrm>
            <a:off x="5487115" y="1921232"/>
            <a:ext cx="379897" cy="405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E29EC15-E29E-E00A-DBA8-7E71643B04C9}"/>
              </a:ext>
            </a:extLst>
          </p:cNvPr>
          <p:cNvGrpSpPr/>
          <p:nvPr/>
        </p:nvGrpSpPr>
        <p:grpSpPr>
          <a:xfrm>
            <a:off x="4599652" y="1398862"/>
            <a:ext cx="433450" cy="960431"/>
            <a:chOff x="2661401" y="2604643"/>
            <a:chExt cx="285510" cy="6326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A131E35-FBCA-D676-C97E-A2F42337DB06}"/>
                </a:ext>
              </a:extLst>
            </p:cNvPr>
            <p:cNvSpPr/>
            <p:nvPr/>
          </p:nvSpPr>
          <p:spPr>
            <a:xfrm>
              <a:off x="2661401" y="2604643"/>
              <a:ext cx="283277" cy="283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DB9553-8E39-21BA-F45A-1260AC2E16BC}"/>
                </a:ext>
              </a:extLst>
            </p:cNvPr>
            <p:cNvSpPr/>
            <p:nvPr/>
          </p:nvSpPr>
          <p:spPr>
            <a:xfrm>
              <a:off x="2663634" y="2953995"/>
              <a:ext cx="283277" cy="283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4279BC-0DD5-0A69-7C86-BCB60387679B}"/>
              </a:ext>
            </a:extLst>
          </p:cNvPr>
          <p:cNvCxnSpPr>
            <a:cxnSpLocks/>
            <a:stCxn id="81" idx="6"/>
            <a:endCxn id="159" idx="1"/>
          </p:cNvCxnSpPr>
          <p:nvPr/>
        </p:nvCxnSpPr>
        <p:spPr>
          <a:xfrm>
            <a:off x="5029712" y="1613892"/>
            <a:ext cx="457403" cy="368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1E528A-BEEF-7CC8-9A90-5E9BC122D915}"/>
              </a:ext>
            </a:extLst>
          </p:cNvPr>
          <p:cNvCxnSpPr>
            <a:cxnSpLocks/>
            <a:stCxn id="82" idx="6"/>
            <a:endCxn id="61" idx="1"/>
          </p:cNvCxnSpPr>
          <p:nvPr/>
        </p:nvCxnSpPr>
        <p:spPr>
          <a:xfrm flipV="1">
            <a:off x="5033102" y="2123856"/>
            <a:ext cx="454013" cy="2040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F7356A-5554-A72A-2B03-CD0855415F3F}"/>
              </a:ext>
            </a:extLst>
          </p:cNvPr>
          <p:cNvGrpSpPr/>
          <p:nvPr/>
        </p:nvGrpSpPr>
        <p:grpSpPr>
          <a:xfrm>
            <a:off x="6351227" y="1406056"/>
            <a:ext cx="430991" cy="948398"/>
            <a:chOff x="6234952" y="1863964"/>
            <a:chExt cx="443753" cy="97648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8FAEFD3-7D60-893A-FF7E-8E5A508ADD82}"/>
                </a:ext>
              </a:extLst>
            </p:cNvPr>
            <p:cNvSpPr/>
            <p:nvPr/>
          </p:nvSpPr>
          <p:spPr>
            <a:xfrm>
              <a:off x="6234952" y="1863964"/>
              <a:ext cx="443753" cy="4437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2EA3971-54FD-0243-600B-A8694F3D506C}"/>
                </a:ext>
              </a:extLst>
            </p:cNvPr>
            <p:cNvSpPr/>
            <p:nvPr/>
          </p:nvSpPr>
          <p:spPr>
            <a:xfrm>
              <a:off x="6234952" y="2396692"/>
              <a:ext cx="443753" cy="4437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042DD9-57CF-CB45-0A67-48CB45DF1AE4}"/>
              </a:ext>
            </a:extLst>
          </p:cNvPr>
          <p:cNvCxnSpPr>
            <a:cxnSpLocks/>
            <a:stCxn id="61" idx="3"/>
            <a:endCxn id="79" idx="2"/>
          </p:cNvCxnSpPr>
          <p:nvPr/>
        </p:nvCxnSpPr>
        <p:spPr>
          <a:xfrm flipV="1">
            <a:off x="5867012" y="1621552"/>
            <a:ext cx="484215" cy="5023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A00B54-FBA0-9263-2BF1-2745400A144A}"/>
              </a:ext>
            </a:extLst>
          </p:cNvPr>
          <p:cNvCxnSpPr>
            <a:cxnSpLocks/>
            <a:stCxn id="61" idx="3"/>
            <a:endCxn id="80" idx="2"/>
          </p:cNvCxnSpPr>
          <p:nvPr/>
        </p:nvCxnSpPr>
        <p:spPr>
          <a:xfrm>
            <a:off x="5867012" y="2123856"/>
            <a:ext cx="484215" cy="1510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EF9862F-B70B-079C-270D-C2F1E9075598}"/>
              </a:ext>
            </a:extLst>
          </p:cNvPr>
          <p:cNvGrpSpPr/>
          <p:nvPr/>
        </p:nvGrpSpPr>
        <p:grpSpPr>
          <a:xfrm>
            <a:off x="7244563" y="1424003"/>
            <a:ext cx="334694" cy="914743"/>
            <a:chOff x="6724841" y="1876216"/>
            <a:chExt cx="363072" cy="99230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3EB0905-B8D2-1BB4-8636-932B4698207A}"/>
                </a:ext>
              </a:extLst>
            </p:cNvPr>
            <p:cNvSpPr/>
            <p:nvPr/>
          </p:nvSpPr>
          <p:spPr>
            <a:xfrm>
              <a:off x="6724841" y="1876216"/>
              <a:ext cx="363071" cy="4284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AC81710-ED4B-0188-6A4E-AEA3812747AC}"/>
                </a:ext>
              </a:extLst>
            </p:cNvPr>
            <p:cNvSpPr/>
            <p:nvPr/>
          </p:nvSpPr>
          <p:spPr>
            <a:xfrm>
              <a:off x="6724842" y="2472638"/>
              <a:ext cx="363071" cy="3958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77F77C-8355-9CE8-3B72-ACEC00615C21}"/>
              </a:ext>
            </a:extLst>
          </p:cNvPr>
          <p:cNvCxnSpPr>
            <a:cxnSpLocks/>
            <a:stCxn id="79" idx="6"/>
            <a:endCxn id="77" idx="1"/>
          </p:cNvCxnSpPr>
          <p:nvPr/>
        </p:nvCxnSpPr>
        <p:spPr>
          <a:xfrm flipV="1">
            <a:off x="6782218" y="1621499"/>
            <a:ext cx="462345" cy="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2D2A81-4C71-F480-350E-6BB69F0A2272}"/>
              </a:ext>
            </a:extLst>
          </p:cNvPr>
          <p:cNvCxnSpPr>
            <a:cxnSpLocks/>
            <a:stCxn id="80" idx="6"/>
            <a:endCxn id="78" idx="1"/>
          </p:cNvCxnSpPr>
          <p:nvPr/>
        </p:nvCxnSpPr>
        <p:spPr>
          <a:xfrm>
            <a:off x="6782218" y="2138959"/>
            <a:ext cx="462346" cy="1731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2EF312-DA0B-FD7B-BC2F-A25A802178EE}"/>
              </a:ext>
            </a:extLst>
          </p:cNvPr>
          <p:cNvGrpSpPr/>
          <p:nvPr/>
        </p:nvGrpSpPr>
        <p:grpSpPr>
          <a:xfrm>
            <a:off x="5854075" y="817827"/>
            <a:ext cx="1415691" cy="2223136"/>
            <a:chOff x="2220380" y="1834641"/>
            <a:chExt cx="1039907" cy="269253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411EC0-34B6-EA5D-C97D-0451BA0E1B0C}"/>
                </a:ext>
              </a:extLst>
            </p:cNvPr>
            <p:cNvSpPr txBox="1"/>
            <p:nvPr/>
          </p:nvSpPr>
          <p:spPr>
            <a:xfrm>
              <a:off x="2220380" y="1898993"/>
              <a:ext cx="1039907" cy="561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5"/>
                  </a:solidFill>
                </a:rPr>
                <a:t>freq</a:t>
              </a:r>
              <a:endParaRPr 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91F61A00-2FF6-A00B-3A6F-A2BF8BF52B47}"/>
                </a:ext>
              </a:extLst>
            </p:cNvPr>
            <p:cNvSpPr/>
            <p:nvPr/>
          </p:nvSpPr>
          <p:spPr>
            <a:xfrm>
              <a:off x="2362200" y="1834641"/>
              <a:ext cx="776608" cy="269253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D7A7AE-73EF-44C2-83B8-B754D60D491D}"/>
              </a:ext>
            </a:extLst>
          </p:cNvPr>
          <p:cNvGrpSpPr/>
          <p:nvPr/>
        </p:nvGrpSpPr>
        <p:grpSpPr>
          <a:xfrm>
            <a:off x="200025" y="1307977"/>
            <a:ext cx="3503048" cy="4185982"/>
            <a:chOff x="392845" y="464697"/>
            <a:chExt cx="5462280" cy="5913842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AF56833-5B3D-A46C-A264-201E1D209001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6ED8EC-244D-DEFA-3A10-394B40CFAA33}"/>
                </a:ext>
              </a:extLst>
            </p:cNvPr>
            <p:cNvSpPr txBox="1"/>
            <p:nvPr/>
          </p:nvSpPr>
          <p:spPr>
            <a:xfrm>
              <a:off x="975028" y="464697"/>
              <a:ext cx="42110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(1)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27E48B-042B-3C77-F300-20467D5B946E}"/>
              </a:ext>
            </a:extLst>
          </p:cNvPr>
          <p:cNvGrpSpPr/>
          <p:nvPr/>
        </p:nvGrpSpPr>
        <p:grpSpPr>
          <a:xfrm>
            <a:off x="4063998" y="158804"/>
            <a:ext cx="3679889" cy="3107739"/>
            <a:chOff x="392845" y="464697"/>
            <a:chExt cx="5462280" cy="5913842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99A9339-EC08-5782-25AA-A498E99B62F3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4C304-F6B0-B209-8889-DFB53F1A874A}"/>
                </a:ext>
              </a:extLst>
            </p:cNvPr>
            <p:cNvSpPr txBox="1"/>
            <p:nvPr/>
          </p:nvSpPr>
          <p:spPr>
            <a:xfrm>
              <a:off x="975027" y="464697"/>
              <a:ext cx="4211049" cy="103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(2)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C40897-E61D-84E3-96C3-41198F427A3F}"/>
              </a:ext>
            </a:extLst>
          </p:cNvPr>
          <p:cNvSpPr/>
          <p:nvPr/>
        </p:nvSpPr>
        <p:spPr>
          <a:xfrm>
            <a:off x="350313" y="2736285"/>
            <a:ext cx="309471" cy="434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E4D07D-5F7D-6CD8-9D37-BA13A8848F77}"/>
              </a:ext>
            </a:extLst>
          </p:cNvPr>
          <p:cNvCxnSpPr>
            <a:cxnSpLocks/>
            <a:stCxn id="101" idx="3"/>
            <a:endCxn id="54" idx="3"/>
          </p:cNvCxnSpPr>
          <p:nvPr/>
        </p:nvCxnSpPr>
        <p:spPr>
          <a:xfrm flipV="1">
            <a:off x="659784" y="2918890"/>
            <a:ext cx="613579" cy="3481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6E9912-49ED-0545-3734-D5F719FA29CA}"/>
              </a:ext>
            </a:extLst>
          </p:cNvPr>
          <p:cNvCxnSpPr>
            <a:cxnSpLocks/>
            <a:stCxn id="101" idx="3"/>
            <a:endCxn id="55" idx="2"/>
          </p:cNvCxnSpPr>
          <p:nvPr/>
        </p:nvCxnSpPr>
        <p:spPr>
          <a:xfrm>
            <a:off x="659784" y="2953705"/>
            <a:ext cx="553212" cy="36424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4A953C-BED0-6777-8C64-CB3F6D00465A}"/>
              </a:ext>
            </a:extLst>
          </p:cNvPr>
          <p:cNvCxnSpPr>
            <a:cxnSpLocks/>
            <a:stCxn id="101" idx="3"/>
            <a:endCxn id="56" idx="2"/>
          </p:cNvCxnSpPr>
          <p:nvPr/>
        </p:nvCxnSpPr>
        <p:spPr>
          <a:xfrm>
            <a:off x="659784" y="2953705"/>
            <a:ext cx="555285" cy="9086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89D4E7-FFE3-BF80-F516-545DFDC64350}"/>
              </a:ext>
            </a:extLst>
          </p:cNvPr>
          <p:cNvCxnSpPr>
            <a:cxnSpLocks/>
            <a:stCxn id="101" idx="3"/>
            <a:endCxn id="57" idx="2"/>
          </p:cNvCxnSpPr>
          <p:nvPr/>
        </p:nvCxnSpPr>
        <p:spPr>
          <a:xfrm>
            <a:off x="659784" y="2953705"/>
            <a:ext cx="555286" cy="1453062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7BBA57E-0E02-6507-B259-78DD2B084398}"/>
              </a:ext>
            </a:extLst>
          </p:cNvPr>
          <p:cNvSpPr txBox="1"/>
          <p:nvPr/>
        </p:nvSpPr>
        <p:spPr>
          <a:xfrm>
            <a:off x="749712" y="4534360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accent6"/>
                </a:solidFill>
              </a:rPr>
              <a:t>(300 tasks)</a:t>
            </a:r>
          </a:p>
          <a:p>
            <a:endParaRPr lang="en-US" sz="32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BF30B28-392D-98E0-FE5D-F138DDBDF87F}"/>
              </a:ext>
            </a:extLst>
          </p:cNvPr>
          <p:cNvCxnSpPr>
            <a:cxnSpLocks/>
            <a:stCxn id="48" idx="3"/>
            <a:endCxn id="52" idx="2"/>
          </p:cNvCxnSpPr>
          <p:nvPr/>
        </p:nvCxnSpPr>
        <p:spPr>
          <a:xfrm flipV="1">
            <a:off x="2336487" y="3327514"/>
            <a:ext cx="436516" cy="5534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200E53D-6261-3803-2C9D-030FC2602A27}"/>
              </a:ext>
            </a:extLst>
          </p:cNvPr>
          <p:cNvCxnSpPr>
            <a:cxnSpLocks/>
            <a:stCxn id="49" idx="3"/>
            <a:endCxn id="52" idx="2"/>
          </p:cNvCxnSpPr>
          <p:nvPr/>
        </p:nvCxnSpPr>
        <p:spPr>
          <a:xfrm flipV="1">
            <a:off x="2336418" y="3327514"/>
            <a:ext cx="436585" cy="106009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7503722-C706-D7BC-3138-7F4D17EB013E}"/>
              </a:ext>
            </a:extLst>
          </p:cNvPr>
          <p:cNvCxnSpPr>
            <a:cxnSpLocks/>
            <a:stCxn id="46" idx="3"/>
            <a:endCxn id="53" idx="2"/>
          </p:cNvCxnSpPr>
          <p:nvPr/>
        </p:nvCxnSpPr>
        <p:spPr>
          <a:xfrm>
            <a:off x="2336487" y="2862129"/>
            <a:ext cx="436516" cy="103496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0C2C57-675E-5864-EE49-8E494448FFEE}"/>
              </a:ext>
            </a:extLst>
          </p:cNvPr>
          <p:cNvCxnSpPr>
            <a:cxnSpLocks/>
            <a:stCxn id="47" idx="3"/>
            <a:endCxn id="53" idx="2"/>
          </p:cNvCxnSpPr>
          <p:nvPr/>
        </p:nvCxnSpPr>
        <p:spPr>
          <a:xfrm>
            <a:off x="2332590" y="3370692"/>
            <a:ext cx="440413" cy="52640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9F78E85-FB09-8152-2116-7711E79FDD2A}"/>
              </a:ext>
            </a:extLst>
          </p:cNvPr>
          <p:cNvSpPr txBox="1"/>
          <p:nvPr/>
        </p:nvSpPr>
        <p:spPr>
          <a:xfrm>
            <a:off x="2303688" y="4050056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(10 tasks)</a:t>
            </a:r>
          </a:p>
          <a:p>
            <a:endParaRPr lang="en-US" sz="3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5F06F40-8972-33D4-770B-17858F3D5712}"/>
              </a:ext>
            </a:extLst>
          </p:cNvPr>
          <p:cNvSpPr/>
          <p:nvPr/>
        </p:nvSpPr>
        <p:spPr>
          <a:xfrm>
            <a:off x="5487115" y="1427336"/>
            <a:ext cx="379897" cy="446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883C16D-6BF8-E09B-4308-1C74FE0A2912}"/>
              </a:ext>
            </a:extLst>
          </p:cNvPr>
          <p:cNvGrpSpPr/>
          <p:nvPr/>
        </p:nvGrpSpPr>
        <p:grpSpPr>
          <a:xfrm>
            <a:off x="3933310" y="787754"/>
            <a:ext cx="1798886" cy="2610585"/>
            <a:chOff x="3709031" y="1069564"/>
            <a:chExt cx="1604716" cy="23288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8B4AF5B-C702-2964-31FA-A31222F9CE1B}"/>
                </a:ext>
              </a:extLst>
            </p:cNvPr>
            <p:cNvGrpSpPr/>
            <p:nvPr/>
          </p:nvGrpSpPr>
          <p:grpSpPr>
            <a:xfrm>
              <a:off x="3709031" y="1069564"/>
              <a:ext cx="1604716" cy="1983172"/>
              <a:chOff x="2262979" y="1834640"/>
              <a:chExt cx="1039907" cy="2692536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5FEE42-D8A4-DC52-8F86-5B966014991B}"/>
                  </a:ext>
                </a:extLst>
              </p:cNvPr>
              <p:cNvSpPr txBox="1"/>
              <p:nvPr/>
            </p:nvSpPr>
            <p:spPr>
              <a:xfrm>
                <a:off x="2262979" y="1865985"/>
                <a:ext cx="1039907" cy="1018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</a:rPr>
                  <a:t>merge</a:t>
                </a:r>
              </a:p>
              <a:p>
                <a:endParaRPr lang="en-US" sz="3200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078D5051-8B17-45B8-39BA-A29BB3EB14E7}"/>
                  </a:ext>
                </a:extLst>
              </p:cNvPr>
              <p:cNvSpPr/>
              <p:nvPr/>
            </p:nvSpPr>
            <p:spPr>
              <a:xfrm>
                <a:off x="2451960" y="1834640"/>
                <a:ext cx="629931" cy="2692536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A036818-1499-49A9-F202-1BB57CD85A21}"/>
                </a:ext>
              </a:extLst>
            </p:cNvPr>
            <p:cNvSpPr txBox="1"/>
            <p:nvPr/>
          </p:nvSpPr>
          <p:spPr>
            <a:xfrm>
              <a:off x="3897985" y="2437421"/>
              <a:ext cx="1177406" cy="960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…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(10 tasks)</a:t>
              </a:r>
            </a:p>
            <a:p>
              <a:endParaRPr lang="en-US" sz="3200" dirty="0"/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071847C-DDD1-EE0C-13EF-7401E205E9D0}"/>
              </a:ext>
            </a:extLst>
          </p:cNvPr>
          <p:cNvCxnSpPr>
            <a:cxnSpLocks/>
            <a:stCxn id="159" idx="3"/>
            <a:endCxn id="79" idx="2"/>
          </p:cNvCxnSpPr>
          <p:nvPr/>
        </p:nvCxnSpPr>
        <p:spPr>
          <a:xfrm flipV="1">
            <a:off x="5867012" y="1621552"/>
            <a:ext cx="484215" cy="291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56FAAD-450E-913C-51EF-A7F68B593594}"/>
              </a:ext>
            </a:extLst>
          </p:cNvPr>
          <p:cNvCxnSpPr>
            <a:cxnSpLocks/>
            <a:stCxn id="159" idx="3"/>
            <a:endCxn id="80" idx="2"/>
          </p:cNvCxnSpPr>
          <p:nvPr/>
        </p:nvCxnSpPr>
        <p:spPr>
          <a:xfrm>
            <a:off x="5867012" y="1650705"/>
            <a:ext cx="484215" cy="48825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BF8CACFF-429F-9C4B-209A-5493D574D71F}"/>
              </a:ext>
            </a:extLst>
          </p:cNvPr>
          <p:cNvSpPr txBox="1"/>
          <p:nvPr/>
        </p:nvSpPr>
        <p:spPr>
          <a:xfrm>
            <a:off x="5901984" y="2337095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(10 tasks)</a:t>
            </a:r>
          </a:p>
          <a:p>
            <a:endParaRPr lang="en-US" sz="3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D8C29B3-2684-AED2-C19B-4AB01FAF2F37}"/>
              </a:ext>
            </a:extLst>
          </p:cNvPr>
          <p:cNvSpPr/>
          <p:nvPr/>
        </p:nvSpPr>
        <p:spPr>
          <a:xfrm>
            <a:off x="5485031" y="5348935"/>
            <a:ext cx="379897" cy="405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9717330-D7C8-84DB-2B90-7D69462C0BFF}"/>
              </a:ext>
            </a:extLst>
          </p:cNvPr>
          <p:cNvGrpSpPr/>
          <p:nvPr/>
        </p:nvGrpSpPr>
        <p:grpSpPr>
          <a:xfrm>
            <a:off x="4597568" y="4826565"/>
            <a:ext cx="433450" cy="960431"/>
            <a:chOff x="2661401" y="2604643"/>
            <a:chExt cx="285510" cy="63262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DA78F99-EF97-2809-4FF1-686D2EBDCBE3}"/>
                </a:ext>
              </a:extLst>
            </p:cNvPr>
            <p:cNvSpPr/>
            <p:nvPr/>
          </p:nvSpPr>
          <p:spPr>
            <a:xfrm>
              <a:off x="2661401" y="2604643"/>
              <a:ext cx="283277" cy="283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62BBDAC-05B8-DFF5-7561-48F602B964DF}"/>
                </a:ext>
              </a:extLst>
            </p:cNvPr>
            <p:cNvSpPr/>
            <p:nvPr/>
          </p:nvSpPr>
          <p:spPr>
            <a:xfrm>
              <a:off x="2663634" y="2953995"/>
              <a:ext cx="283277" cy="283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2CD2F17-AF5A-B506-06DF-DFEB6BA649E6}"/>
              </a:ext>
            </a:extLst>
          </p:cNvPr>
          <p:cNvCxnSpPr>
            <a:cxnSpLocks/>
            <a:stCxn id="210" idx="6"/>
            <a:endCxn id="233" idx="1"/>
          </p:cNvCxnSpPr>
          <p:nvPr/>
        </p:nvCxnSpPr>
        <p:spPr>
          <a:xfrm>
            <a:off x="5027628" y="5041595"/>
            <a:ext cx="457403" cy="368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9D6CC16-B9A2-A595-026F-8D06CEDEF264}"/>
              </a:ext>
            </a:extLst>
          </p:cNvPr>
          <p:cNvCxnSpPr>
            <a:cxnSpLocks/>
            <a:stCxn id="211" idx="6"/>
            <a:endCxn id="208" idx="1"/>
          </p:cNvCxnSpPr>
          <p:nvPr/>
        </p:nvCxnSpPr>
        <p:spPr>
          <a:xfrm flipV="1">
            <a:off x="5031018" y="5551559"/>
            <a:ext cx="454013" cy="2040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ABA7B39-2519-3B57-B5D7-77F0CAD19038}"/>
              </a:ext>
            </a:extLst>
          </p:cNvPr>
          <p:cNvGrpSpPr/>
          <p:nvPr/>
        </p:nvGrpSpPr>
        <p:grpSpPr>
          <a:xfrm>
            <a:off x="6349143" y="4833759"/>
            <a:ext cx="430991" cy="948398"/>
            <a:chOff x="6234952" y="1863964"/>
            <a:chExt cx="443753" cy="976481"/>
          </a:xfrm>
          <a:solidFill>
            <a:schemeClr val="accent2">
              <a:lumMod val="50000"/>
            </a:schemeClr>
          </a:solidFill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0A3056C-529B-7FDB-AD13-52CFF9854D94}"/>
                </a:ext>
              </a:extLst>
            </p:cNvPr>
            <p:cNvSpPr/>
            <p:nvPr/>
          </p:nvSpPr>
          <p:spPr>
            <a:xfrm>
              <a:off x="6234952" y="1863964"/>
              <a:ext cx="443753" cy="4437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976C51D-D3A4-DFC5-944C-8DD14EB52A55}"/>
                </a:ext>
              </a:extLst>
            </p:cNvPr>
            <p:cNvSpPr/>
            <p:nvPr/>
          </p:nvSpPr>
          <p:spPr>
            <a:xfrm>
              <a:off x="6234952" y="2396692"/>
              <a:ext cx="443753" cy="4437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3933C4D-FF0C-7903-A0F5-80C17A75199F}"/>
              </a:ext>
            </a:extLst>
          </p:cNvPr>
          <p:cNvCxnSpPr>
            <a:cxnSpLocks/>
            <a:stCxn id="208" idx="3"/>
            <a:endCxn id="215" idx="2"/>
          </p:cNvCxnSpPr>
          <p:nvPr/>
        </p:nvCxnSpPr>
        <p:spPr>
          <a:xfrm flipV="1">
            <a:off x="5864928" y="5049255"/>
            <a:ext cx="484215" cy="5023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CA62431-57D8-B142-2BDB-8E78D8A7CF06}"/>
              </a:ext>
            </a:extLst>
          </p:cNvPr>
          <p:cNvCxnSpPr>
            <a:cxnSpLocks/>
            <a:stCxn id="208" idx="3"/>
            <a:endCxn id="216" idx="2"/>
          </p:cNvCxnSpPr>
          <p:nvPr/>
        </p:nvCxnSpPr>
        <p:spPr>
          <a:xfrm>
            <a:off x="5864928" y="5551559"/>
            <a:ext cx="484215" cy="1510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6840257-246D-03BC-10BC-ED4CE820D8EF}"/>
              </a:ext>
            </a:extLst>
          </p:cNvPr>
          <p:cNvGrpSpPr/>
          <p:nvPr/>
        </p:nvGrpSpPr>
        <p:grpSpPr>
          <a:xfrm>
            <a:off x="7242479" y="4851706"/>
            <a:ext cx="334694" cy="914743"/>
            <a:chOff x="6724841" y="1876216"/>
            <a:chExt cx="363072" cy="99230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6261101-8943-4B3D-D4BF-E4840F573F5E}"/>
                </a:ext>
              </a:extLst>
            </p:cNvPr>
            <p:cNvSpPr/>
            <p:nvPr/>
          </p:nvSpPr>
          <p:spPr>
            <a:xfrm>
              <a:off x="6724841" y="1876216"/>
              <a:ext cx="363071" cy="4284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8748DD5B-431A-9891-307A-0B19480CAFAF}"/>
                </a:ext>
              </a:extLst>
            </p:cNvPr>
            <p:cNvSpPr/>
            <p:nvPr/>
          </p:nvSpPr>
          <p:spPr>
            <a:xfrm>
              <a:off x="6724842" y="2472638"/>
              <a:ext cx="363071" cy="3958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D8BDD5F-54B1-897A-5DFF-4F4158DC7FE3}"/>
              </a:ext>
            </a:extLst>
          </p:cNvPr>
          <p:cNvCxnSpPr>
            <a:cxnSpLocks/>
            <a:stCxn id="215" idx="6"/>
            <a:endCxn id="220" idx="1"/>
          </p:cNvCxnSpPr>
          <p:nvPr/>
        </p:nvCxnSpPr>
        <p:spPr>
          <a:xfrm flipV="1">
            <a:off x="6780134" y="5049202"/>
            <a:ext cx="462345" cy="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4A452743-3B42-40F5-B808-6EE04B5992BB}"/>
              </a:ext>
            </a:extLst>
          </p:cNvPr>
          <p:cNvCxnSpPr>
            <a:cxnSpLocks/>
            <a:stCxn id="216" idx="6"/>
            <a:endCxn id="221" idx="1"/>
          </p:cNvCxnSpPr>
          <p:nvPr/>
        </p:nvCxnSpPr>
        <p:spPr>
          <a:xfrm>
            <a:off x="6780134" y="5566662"/>
            <a:ext cx="462346" cy="1731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5C27416-00FF-4829-82B6-69DD465EF016}"/>
              </a:ext>
            </a:extLst>
          </p:cNvPr>
          <p:cNvGrpSpPr/>
          <p:nvPr/>
        </p:nvGrpSpPr>
        <p:grpSpPr>
          <a:xfrm>
            <a:off x="5851991" y="4245530"/>
            <a:ext cx="1415691" cy="2223136"/>
            <a:chOff x="2220380" y="1834641"/>
            <a:chExt cx="1039907" cy="2692535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8007F57-7C56-17AA-2DB7-6118E4AA51F8}"/>
                </a:ext>
              </a:extLst>
            </p:cNvPr>
            <p:cNvSpPr txBox="1"/>
            <p:nvPr/>
          </p:nvSpPr>
          <p:spPr>
            <a:xfrm>
              <a:off x="2220380" y="1898993"/>
              <a:ext cx="1039907" cy="459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mutation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B69112F-9C0F-DEB1-9CD1-2860A6C9A9D2}"/>
                </a:ext>
              </a:extLst>
            </p:cNvPr>
            <p:cNvSpPr/>
            <p:nvPr/>
          </p:nvSpPr>
          <p:spPr>
            <a:xfrm>
              <a:off x="2362200" y="1834641"/>
              <a:ext cx="776608" cy="2692535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938174C-C240-86DC-06AE-F3BE74F0D541}"/>
              </a:ext>
            </a:extLst>
          </p:cNvPr>
          <p:cNvGrpSpPr/>
          <p:nvPr/>
        </p:nvGrpSpPr>
        <p:grpSpPr>
          <a:xfrm>
            <a:off x="4063998" y="3586508"/>
            <a:ext cx="3739964" cy="3089244"/>
            <a:chOff x="392845" y="464697"/>
            <a:chExt cx="5462280" cy="5913842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4467E11B-65B2-E93E-E246-C54949734B7F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E00B1AB-1703-C9EB-3991-7DB3FE8E18C5}"/>
                </a:ext>
              </a:extLst>
            </p:cNvPr>
            <p:cNvSpPr txBox="1"/>
            <p:nvPr/>
          </p:nvSpPr>
          <p:spPr>
            <a:xfrm>
              <a:off x="975027" y="464697"/>
              <a:ext cx="4211049" cy="122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(3)</a:t>
              </a:r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0069571-C34A-85C5-25B7-93C5CCC8A38A}"/>
              </a:ext>
            </a:extLst>
          </p:cNvPr>
          <p:cNvSpPr/>
          <p:nvPr/>
        </p:nvSpPr>
        <p:spPr>
          <a:xfrm>
            <a:off x="5485031" y="4855039"/>
            <a:ext cx="379897" cy="446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8C3B275-B2AB-5CAA-3630-91750D99E06B}"/>
              </a:ext>
            </a:extLst>
          </p:cNvPr>
          <p:cNvGrpSpPr/>
          <p:nvPr/>
        </p:nvGrpSpPr>
        <p:grpSpPr>
          <a:xfrm>
            <a:off x="3950031" y="4180818"/>
            <a:ext cx="1798886" cy="2628152"/>
            <a:chOff x="3675907" y="4123230"/>
            <a:chExt cx="1604716" cy="2344472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4298524-929D-BE08-AFDD-C09553489B4D}"/>
                </a:ext>
              </a:extLst>
            </p:cNvPr>
            <p:cNvGrpSpPr/>
            <p:nvPr/>
          </p:nvGrpSpPr>
          <p:grpSpPr>
            <a:xfrm>
              <a:off x="3675907" y="4123230"/>
              <a:ext cx="1604716" cy="1983172"/>
              <a:chOff x="2262979" y="1834640"/>
              <a:chExt cx="1039907" cy="2692536"/>
            </a:xfrm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12C60CF1-4D75-EAAC-5B86-BCD221700D90}"/>
                  </a:ext>
                </a:extLst>
              </p:cNvPr>
              <p:cNvSpPr txBox="1"/>
              <p:nvPr/>
            </p:nvSpPr>
            <p:spPr>
              <a:xfrm>
                <a:off x="2262979" y="1865985"/>
                <a:ext cx="1039907" cy="1018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</a:rPr>
                  <a:t>merge</a:t>
                </a:r>
              </a:p>
              <a:p>
                <a:endParaRPr lang="en-US" sz="3200" dirty="0"/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03C4A992-650F-D8D2-E749-37D598DBF946}"/>
                  </a:ext>
                </a:extLst>
              </p:cNvPr>
              <p:cNvSpPr/>
              <p:nvPr/>
            </p:nvSpPr>
            <p:spPr>
              <a:xfrm>
                <a:off x="2451960" y="1834640"/>
                <a:ext cx="629931" cy="2692536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6EEE399-F149-F9A0-9F62-9725B390FCB3}"/>
                </a:ext>
              </a:extLst>
            </p:cNvPr>
            <p:cNvSpPr txBox="1"/>
            <p:nvPr/>
          </p:nvSpPr>
          <p:spPr>
            <a:xfrm>
              <a:off x="3864861" y="5506758"/>
              <a:ext cx="1177406" cy="960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…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(10 tasks)</a:t>
              </a:r>
            </a:p>
            <a:p>
              <a:endParaRPr lang="en-US" sz="3200" dirty="0"/>
            </a:p>
          </p:txBody>
        </p:sp>
      </p:grp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C44D8E4-C497-CBFC-F286-F654869E346E}"/>
              </a:ext>
            </a:extLst>
          </p:cNvPr>
          <p:cNvCxnSpPr>
            <a:cxnSpLocks/>
            <a:stCxn id="233" idx="3"/>
            <a:endCxn id="215" idx="2"/>
          </p:cNvCxnSpPr>
          <p:nvPr/>
        </p:nvCxnSpPr>
        <p:spPr>
          <a:xfrm flipV="1">
            <a:off x="5864928" y="5049255"/>
            <a:ext cx="484215" cy="291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E9A5B8C-0595-2470-D1DE-C95584D6F5FB}"/>
              </a:ext>
            </a:extLst>
          </p:cNvPr>
          <p:cNvCxnSpPr>
            <a:cxnSpLocks/>
            <a:stCxn id="233" idx="3"/>
            <a:endCxn id="216" idx="2"/>
          </p:cNvCxnSpPr>
          <p:nvPr/>
        </p:nvCxnSpPr>
        <p:spPr>
          <a:xfrm>
            <a:off x="5864928" y="5078408"/>
            <a:ext cx="484215" cy="48825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AF585E6-1C9A-C561-2BA4-626BDBDB9FCC}"/>
              </a:ext>
            </a:extLst>
          </p:cNvPr>
          <p:cNvSpPr txBox="1"/>
          <p:nvPr/>
        </p:nvSpPr>
        <p:spPr>
          <a:xfrm>
            <a:off x="5899664" y="5712053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(10 tasks)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ECC667F-97F0-F2DC-DD42-54CD2C54B1CF}"/>
              </a:ext>
            </a:extLst>
          </p:cNvPr>
          <p:cNvSpPr/>
          <p:nvPr/>
        </p:nvSpPr>
        <p:spPr>
          <a:xfrm>
            <a:off x="9649190" y="1921232"/>
            <a:ext cx="379897" cy="405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6E87D15-8634-92C7-C007-6F75FDEFD2E4}"/>
              </a:ext>
            </a:extLst>
          </p:cNvPr>
          <p:cNvGrpSpPr/>
          <p:nvPr/>
        </p:nvGrpSpPr>
        <p:grpSpPr>
          <a:xfrm>
            <a:off x="8761727" y="1398862"/>
            <a:ext cx="433450" cy="960431"/>
            <a:chOff x="2661401" y="2604643"/>
            <a:chExt cx="285510" cy="632628"/>
          </a:xfrm>
          <a:solidFill>
            <a:schemeClr val="bg2">
              <a:lumMod val="50000"/>
            </a:schemeClr>
          </a:solidFill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7780F8B-59E1-ED80-630E-AE6720D13515}"/>
                </a:ext>
              </a:extLst>
            </p:cNvPr>
            <p:cNvSpPr/>
            <p:nvPr/>
          </p:nvSpPr>
          <p:spPr>
            <a:xfrm>
              <a:off x="2661401" y="2604643"/>
              <a:ext cx="283277" cy="2832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A5AB752-D157-BFB5-BBA3-FEFEA5A13EF8}"/>
                </a:ext>
              </a:extLst>
            </p:cNvPr>
            <p:cNvSpPr/>
            <p:nvPr/>
          </p:nvSpPr>
          <p:spPr>
            <a:xfrm>
              <a:off x="2663634" y="2953995"/>
              <a:ext cx="283277" cy="2832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7B4BBC0-D13B-E935-3171-A140225E6982}"/>
              </a:ext>
            </a:extLst>
          </p:cNvPr>
          <p:cNvCxnSpPr>
            <a:cxnSpLocks/>
            <a:stCxn id="240" idx="6"/>
            <a:endCxn id="263" idx="1"/>
          </p:cNvCxnSpPr>
          <p:nvPr/>
        </p:nvCxnSpPr>
        <p:spPr>
          <a:xfrm>
            <a:off x="9191787" y="1613892"/>
            <a:ext cx="457403" cy="368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F11EEDB-B063-D4AD-C3B8-D0C2CAA720A6}"/>
              </a:ext>
            </a:extLst>
          </p:cNvPr>
          <p:cNvCxnSpPr>
            <a:cxnSpLocks/>
            <a:stCxn id="241" idx="6"/>
            <a:endCxn id="238" idx="1"/>
          </p:cNvCxnSpPr>
          <p:nvPr/>
        </p:nvCxnSpPr>
        <p:spPr>
          <a:xfrm flipV="1">
            <a:off x="9195177" y="2123856"/>
            <a:ext cx="454013" cy="2040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5A43BA4-B2F2-AA36-680A-6CF8491157C3}"/>
              </a:ext>
            </a:extLst>
          </p:cNvPr>
          <p:cNvGrpSpPr/>
          <p:nvPr/>
        </p:nvGrpSpPr>
        <p:grpSpPr>
          <a:xfrm>
            <a:off x="10513302" y="1406056"/>
            <a:ext cx="430991" cy="948398"/>
            <a:chOff x="6234952" y="1863964"/>
            <a:chExt cx="443753" cy="976481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F432217-F8B4-19FE-551E-D33F0A46256D}"/>
                </a:ext>
              </a:extLst>
            </p:cNvPr>
            <p:cNvSpPr/>
            <p:nvPr/>
          </p:nvSpPr>
          <p:spPr>
            <a:xfrm>
              <a:off x="6234952" y="1863964"/>
              <a:ext cx="443753" cy="4437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D24F8EC-3944-4946-80F0-ECA48F3CECA6}"/>
                </a:ext>
              </a:extLst>
            </p:cNvPr>
            <p:cNvSpPr/>
            <p:nvPr/>
          </p:nvSpPr>
          <p:spPr>
            <a:xfrm>
              <a:off x="6234952" y="2396692"/>
              <a:ext cx="443753" cy="4437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34A5124-E187-E624-904B-9D6C0F9410BC}"/>
              </a:ext>
            </a:extLst>
          </p:cNvPr>
          <p:cNvCxnSpPr>
            <a:cxnSpLocks/>
            <a:stCxn id="238" idx="3"/>
            <a:endCxn id="245" idx="2"/>
          </p:cNvCxnSpPr>
          <p:nvPr/>
        </p:nvCxnSpPr>
        <p:spPr>
          <a:xfrm flipV="1">
            <a:off x="10029087" y="1621552"/>
            <a:ext cx="484215" cy="5023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7CA49C4-FE64-F2DA-931C-3C2089E388C1}"/>
              </a:ext>
            </a:extLst>
          </p:cNvPr>
          <p:cNvCxnSpPr>
            <a:cxnSpLocks/>
            <a:stCxn id="238" idx="3"/>
            <a:endCxn id="246" idx="2"/>
          </p:cNvCxnSpPr>
          <p:nvPr/>
        </p:nvCxnSpPr>
        <p:spPr>
          <a:xfrm>
            <a:off x="10029087" y="2123856"/>
            <a:ext cx="484215" cy="1510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3CD5EFC-BC05-329D-FC6E-878C4FB9729A}"/>
              </a:ext>
            </a:extLst>
          </p:cNvPr>
          <p:cNvGrpSpPr/>
          <p:nvPr/>
        </p:nvGrpSpPr>
        <p:grpSpPr>
          <a:xfrm>
            <a:off x="11406638" y="1424003"/>
            <a:ext cx="334694" cy="914743"/>
            <a:chOff x="6724841" y="1876216"/>
            <a:chExt cx="363072" cy="99230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3849B11-C822-CD60-FF91-65D84357F71C}"/>
                </a:ext>
              </a:extLst>
            </p:cNvPr>
            <p:cNvSpPr/>
            <p:nvPr/>
          </p:nvSpPr>
          <p:spPr>
            <a:xfrm>
              <a:off x="6724841" y="1876216"/>
              <a:ext cx="363071" cy="4284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BE97ACC-6733-32FA-B22B-D5762BFD381E}"/>
                </a:ext>
              </a:extLst>
            </p:cNvPr>
            <p:cNvSpPr/>
            <p:nvPr/>
          </p:nvSpPr>
          <p:spPr>
            <a:xfrm>
              <a:off x="6724842" y="2472638"/>
              <a:ext cx="363071" cy="3958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AA90AFB-63FA-102C-CFC3-8DDD3F986AD1}"/>
              </a:ext>
            </a:extLst>
          </p:cNvPr>
          <p:cNvCxnSpPr>
            <a:cxnSpLocks/>
            <a:stCxn id="245" idx="6"/>
            <a:endCxn id="250" idx="1"/>
          </p:cNvCxnSpPr>
          <p:nvPr/>
        </p:nvCxnSpPr>
        <p:spPr>
          <a:xfrm flipV="1">
            <a:off x="10944293" y="1621499"/>
            <a:ext cx="462345" cy="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EE6C900-1D63-7DD3-245B-003CDC4FD401}"/>
              </a:ext>
            </a:extLst>
          </p:cNvPr>
          <p:cNvCxnSpPr>
            <a:cxnSpLocks/>
            <a:stCxn id="246" idx="6"/>
            <a:endCxn id="251" idx="1"/>
          </p:cNvCxnSpPr>
          <p:nvPr/>
        </p:nvCxnSpPr>
        <p:spPr>
          <a:xfrm>
            <a:off x="10944293" y="2138959"/>
            <a:ext cx="462346" cy="1731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D6CF666-460D-80A1-23E6-BD3C6C53949E}"/>
              </a:ext>
            </a:extLst>
          </p:cNvPr>
          <p:cNvGrpSpPr/>
          <p:nvPr/>
        </p:nvGrpSpPr>
        <p:grpSpPr>
          <a:xfrm>
            <a:off x="8047742" y="817828"/>
            <a:ext cx="1798886" cy="2223135"/>
            <a:chOff x="2224526" y="1834640"/>
            <a:chExt cx="1039907" cy="2692536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0DC28197-3C5E-9AFD-97BF-180A714C0EED}"/>
                </a:ext>
              </a:extLst>
            </p:cNvPr>
            <p:cNvSpPr txBox="1"/>
            <p:nvPr/>
          </p:nvSpPr>
          <p:spPr>
            <a:xfrm>
              <a:off x="2224526" y="1877056"/>
              <a:ext cx="1039907" cy="1211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50000"/>
                    </a:schemeClr>
                  </a:solidFill>
                </a:rPr>
                <a:t>sift</a:t>
              </a:r>
            </a:p>
            <a:p>
              <a:endParaRPr lang="en-US" sz="3200" dirty="0"/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09E24B5A-E7B4-7C08-5334-720262845828}"/>
                </a:ext>
              </a:extLst>
            </p:cNvPr>
            <p:cNvSpPr/>
            <p:nvPr/>
          </p:nvSpPr>
          <p:spPr>
            <a:xfrm>
              <a:off x="2451960" y="1834640"/>
              <a:ext cx="629931" cy="269253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3F4A55E-6557-824F-EAF6-C8DEBFA9D624}"/>
              </a:ext>
            </a:extLst>
          </p:cNvPr>
          <p:cNvGrpSpPr/>
          <p:nvPr/>
        </p:nvGrpSpPr>
        <p:grpSpPr>
          <a:xfrm>
            <a:off x="10016150" y="817827"/>
            <a:ext cx="1415691" cy="2223136"/>
            <a:chOff x="2220380" y="1834641"/>
            <a:chExt cx="1039907" cy="269253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06CC293-09A0-1DF4-F3FF-61C6A0DAD69F}"/>
                </a:ext>
              </a:extLst>
            </p:cNvPr>
            <p:cNvSpPr txBox="1"/>
            <p:nvPr/>
          </p:nvSpPr>
          <p:spPr>
            <a:xfrm>
              <a:off x="2220380" y="1898993"/>
              <a:ext cx="1039907" cy="561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accent5"/>
                  </a:solidFill>
                </a:rPr>
                <a:t>freq</a:t>
              </a:r>
              <a:endParaRPr 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7B1DC1E3-E8D0-98F7-7A46-9575D2CF0752}"/>
                </a:ext>
              </a:extLst>
            </p:cNvPr>
            <p:cNvSpPr/>
            <p:nvPr/>
          </p:nvSpPr>
          <p:spPr>
            <a:xfrm>
              <a:off x="2362200" y="1834641"/>
              <a:ext cx="776608" cy="269253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C7477CD-6121-DDD4-E187-8D8AC10CAACF}"/>
              </a:ext>
            </a:extLst>
          </p:cNvPr>
          <p:cNvGrpSpPr/>
          <p:nvPr/>
        </p:nvGrpSpPr>
        <p:grpSpPr>
          <a:xfrm>
            <a:off x="8187807" y="158805"/>
            <a:ext cx="3802304" cy="3099980"/>
            <a:chOff x="392845" y="464697"/>
            <a:chExt cx="5462280" cy="5913842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0864C7C4-8784-2973-08A0-AD4A7065D44F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9B31C11F-1FF3-4045-4423-F88A4D4EA68E}"/>
                </a:ext>
              </a:extLst>
            </p:cNvPr>
            <p:cNvSpPr txBox="1"/>
            <p:nvPr/>
          </p:nvSpPr>
          <p:spPr>
            <a:xfrm>
              <a:off x="975027" y="464697"/>
              <a:ext cx="4211049" cy="122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(4)</a:t>
              </a:r>
            </a:p>
          </p:txBody>
        </p:sp>
      </p:grp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FE66CA3-9A71-5B62-FAC4-A704B3AD06FA}"/>
              </a:ext>
            </a:extLst>
          </p:cNvPr>
          <p:cNvSpPr/>
          <p:nvPr/>
        </p:nvSpPr>
        <p:spPr>
          <a:xfrm>
            <a:off x="9649190" y="1427336"/>
            <a:ext cx="379897" cy="446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4268415-5AC3-BA6D-F5AA-5CD22ECC1556}"/>
              </a:ext>
            </a:extLst>
          </p:cNvPr>
          <p:cNvSpPr txBox="1"/>
          <p:nvPr/>
        </p:nvSpPr>
        <p:spPr>
          <a:xfrm>
            <a:off x="8341959" y="2291563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(10 tasks)</a:t>
            </a:r>
          </a:p>
          <a:p>
            <a:endParaRPr lang="en-US" sz="3200" dirty="0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FA36925-0636-4499-5384-03EFD6B6ACC1}"/>
              </a:ext>
            </a:extLst>
          </p:cNvPr>
          <p:cNvCxnSpPr>
            <a:cxnSpLocks/>
            <a:stCxn id="263" idx="3"/>
            <a:endCxn id="245" idx="2"/>
          </p:cNvCxnSpPr>
          <p:nvPr/>
        </p:nvCxnSpPr>
        <p:spPr>
          <a:xfrm flipV="1">
            <a:off x="10029087" y="1621552"/>
            <a:ext cx="484215" cy="291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A2C4612-D824-C57F-7D11-3F01D9E2429E}"/>
              </a:ext>
            </a:extLst>
          </p:cNvPr>
          <p:cNvCxnSpPr>
            <a:cxnSpLocks/>
            <a:stCxn id="263" idx="3"/>
            <a:endCxn id="246" idx="2"/>
          </p:cNvCxnSpPr>
          <p:nvPr/>
        </p:nvCxnSpPr>
        <p:spPr>
          <a:xfrm>
            <a:off x="10029087" y="1650705"/>
            <a:ext cx="484215" cy="48825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C6232B44-01DC-43A3-C7DC-868E7833415B}"/>
              </a:ext>
            </a:extLst>
          </p:cNvPr>
          <p:cNvSpPr txBox="1"/>
          <p:nvPr/>
        </p:nvSpPr>
        <p:spPr>
          <a:xfrm>
            <a:off x="10063823" y="2284350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(10 tasks)</a:t>
            </a:r>
          </a:p>
          <a:p>
            <a:endParaRPr lang="en-US" sz="32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E17D8313-9E73-F3A5-0251-C31A66F4C22F}"/>
              </a:ext>
            </a:extLst>
          </p:cNvPr>
          <p:cNvSpPr/>
          <p:nvPr/>
        </p:nvSpPr>
        <p:spPr>
          <a:xfrm>
            <a:off x="9647106" y="5348935"/>
            <a:ext cx="379897" cy="405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30ACA4F-093D-86EC-5E75-478F18A4977C}"/>
              </a:ext>
            </a:extLst>
          </p:cNvPr>
          <p:cNvGrpSpPr/>
          <p:nvPr/>
        </p:nvGrpSpPr>
        <p:grpSpPr>
          <a:xfrm>
            <a:off x="8759643" y="4826565"/>
            <a:ext cx="433450" cy="960431"/>
            <a:chOff x="2661401" y="2604643"/>
            <a:chExt cx="285510" cy="632628"/>
          </a:xfrm>
          <a:solidFill>
            <a:schemeClr val="bg2">
              <a:lumMod val="50000"/>
            </a:schemeClr>
          </a:solidFill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3F30A68-D47A-24C1-9F85-C50DA7B7BC89}"/>
                </a:ext>
              </a:extLst>
            </p:cNvPr>
            <p:cNvSpPr/>
            <p:nvPr/>
          </p:nvSpPr>
          <p:spPr>
            <a:xfrm>
              <a:off x="2661401" y="2604643"/>
              <a:ext cx="283277" cy="2832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4E27915-B4F7-273C-F47D-BEA76D5F6376}"/>
                </a:ext>
              </a:extLst>
            </p:cNvPr>
            <p:cNvSpPr/>
            <p:nvPr/>
          </p:nvSpPr>
          <p:spPr>
            <a:xfrm>
              <a:off x="2663634" y="2953995"/>
              <a:ext cx="283277" cy="2832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324969C-6987-E68E-83FB-B44B80337405}"/>
              </a:ext>
            </a:extLst>
          </p:cNvPr>
          <p:cNvCxnSpPr>
            <a:cxnSpLocks/>
            <a:stCxn id="270" idx="6"/>
            <a:endCxn id="293" idx="1"/>
          </p:cNvCxnSpPr>
          <p:nvPr/>
        </p:nvCxnSpPr>
        <p:spPr>
          <a:xfrm>
            <a:off x="9189703" y="5041595"/>
            <a:ext cx="457403" cy="368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320C9F0-9A64-6813-147C-5B6162B64E9A}"/>
              </a:ext>
            </a:extLst>
          </p:cNvPr>
          <p:cNvCxnSpPr>
            <a:cxnSpLocks/>
            <a:stCxn id="271" idx="6"/>
            <a:endCxn id="268" idx="1"/>
          </p:cNvCxnSpPr>
          <p:nvPr/>
        </p:nvCxnSpPr>
        <p:spPr>
          <a:xfrm flipV="1">
            <a:off x="9193093" y="5551559"/>
            <a:ext cx="454013" cy="2040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05BBD97-B446-1F88-0D63-E1F5AD46BE78}"/>
              </a:ext>
            </a:extLst>
          </p:cNvPr>
          <p:cNvGrpSpPr/>
          <p:nvPr/>
        </p:nvGrpSpPr>
        <p:grpSpPr>
          <a:xfrm>
            <a:off x="10511218" y="4833759"/>
            <a:ext cx="430991" cy="948398"/>
            <a:chOff x="6234952" y="1863964"/>
            <a:chExt cx="443753" cy="976481"/>
          </a:xfrm>
          <a:solidFill>
            <a:schemeClr val="accent2">
              <a:lumMod val="50000"/>
            </a:schemeClr>
          </a:solidFill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0990CEF-EE91-3C34-BF37-E3F6E82D7C72}"/>
                </a:ext>
              </a:extLst>
            </p:cNvPr>
            <p:cNvSpPr/>
            <p:nvPr/>
          </p:nvSpPr>
          <p:spPr>
            <a:xfrm>
              <a:off x="6234952" y="1863964"/>
              <a:ext cx="443753" cy="4437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6E3A81D-E2EC-BCEE-0EC0-444E3B968FC4}"/>
                </a:ext>
              </a:extLst>
            </p:cNvPr>
            <p:cNvSpPr/>
            <p:nvPr/>
          </p:nvSpPr>
          <p:spPr>
            <a:xfrm>
              <a:off x="6234952" y="2396692"/>
              <a:ext cx="443753" cy="4437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D0FD9A0-A2E3-879B-35D0-C2FC7E4BCF03}"/>
              </a:ext>
            </a:extLst>
          </p:cNvPr>
          <p:cNvCxnSpPr>
            <a:cxnSpLocks/>
            <a:stCxn id="268" idx="3"/>
            <a:endCxn id="275" idx="2"/>
          </p:cNvCxnSpPr>
          <p:nvPr/>
        </p:nvCxnSpPr>
        <p:spPr>
          <a:xfrm flipV="1">
            <a:off x="10027003" y="5049255"/>
            <a:ext cx="484215" cy="50230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BA111D2-C0F4-5A33-A56C-6AE041EE1226}"/>
              </a:ext>
            </a:extLst>
          </p:cNvPr>
          <p:cNvCxnSpPr>
            <a:cxnSpLocks/>
            <a:stCxn id="268" idx="3"/>
            <a:endCxn id="276" idx="2"/>
          </p:cNvCxnSpPr>
          <p:nvPr/>
        </p:nvCxnSpPr>
        <p:spPr>
          <a:xfrm>
            <a:off x="10027003" y="5551559"/>
            <a:ext cx="484215" cy="1510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6269279-54CD-AFE5-C023-6D4B04F4EF8E}"/>
              </a:ext>
            </a:extLst>
          </p:cNvPr>
          <p:cNvGrpSpPr/>
          <p:nvPr/>
        </p:nvGrpSpPr>
        <p:grpSpPr>
          <a:xfrm>
            <a:off x="11404554" y="4851706"/>
            <a:ext cx="334694" cy="914743"/>
            <a:chOff x="6724841" y="1876216"/>
            <a:chExt cx="363072" cy="99230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8FC6CC21-9483-D480-F799-AE2D70489291}"/>
                </a:ext>
              </a:extLst>
            </p:cNvPr>
            <p:cNvSpPr/>
            <p:nvPr/>
          </p:nvSpPr>
          <p:spPr>
            <a:xfrm>
              <a:off x="6724841" y="1876216"/>
              <a:ext cx="363071" cy="4284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28CC34F-0B33-1AF1-AF5D-E236E7CB690E}"/>
                </a:ext>
              </a:extLst>
            </p:cNvPr>
            <p:cNvSpPr/>
            <p:nvPr/>
          </p:nvSpPr>
          <p:spPr>
            <a:xfrm>
              <a:off x="6724842" y="2472638"/>
              <a:ext cx="363071" cy="3958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EBB4F5D-8FAD-3505-40B9-321DA44972E6}"/>
              </a:ext>
            </a:extLst>
          </p:cNvPr>
          <p:cNvCxnSpPr>
            <a:cxnSpLocks/>
            <a:stCxn id="275" idx="6"/>
            <a:endCxn id="280" idx="1"/>
          </p:cNvCxnSpPr>
          <p:nvPr/>
        </p:nvCxnSpPr>
        <p:spPr>
          <a:xfrm flipV="1">
            <a:off x="10942209" y="5049202"/>
            <a:ext cx="462345" cy="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3B9DAA9-F04F-5B14-1F37-E77A6D3428DC}"/>
              </a:ext>
            </a:extLst>
          </p:cNvPr>
          <p:cNvCxnSpPr>
            <a:cxnSpLocks/>
            <a:stCxn id="276" idx="6"/>
            <a:endCxn id="281" idx="1"/>
          </p:cNvCxnSpPr>
          <p:nvPr/>
        </p:nvCxnSpPr>
        <p:spPr>
          <a:xfrm>
            <a:off x="10942209" y="5566662"/>
            <a:ext cx="462346" cy="1731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76CA260-62E8-F9B2-AECD-4988CABEF669}"/>
              </a:ext>
            </a:extLst>
          </p:cNvPr>
          <p:cNvGrpSpPr/>
          <p:nvPr/>
        </p:nvGrpSpPr>
        <p:grpSpPr>
          <a:xfrm>
            <a:off x="8056690" y="4245531"/>
            <a:ext cx="1798886" cy="2223135"/>
            <a:chOff x="2231675" y="1834640"/>
            <a:chExt cx="1039907" cy="2692536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A9253EC-D581-D502-C6D8-9C3FF1FF11D8}"/>
                </a:ext>
              </a:extLst>
            </p:cNvPr>
            <p:cNvSpPr txBox="1"/>
            <p:nvPr/>
          </p:nvSpPr>
          <p:spPr>
            <a:xfrm>
              <a:off x="2231675" y="1866337"/>
              <a:ext cx="1039907" cy="1211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50000"/>
                    </a:schemeClr>
                  </a:solidFill>
                </a:rPr>
                <a:t>sift</a:t>
              </a:r>
            </a:p>
            <a:p>
              <a:endParaRPr lang="en-US" sz="3200" dirty="0"/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C93E58F1-0D51-D0E1-BBEC-9B9258DE686F}"/>
                </a:ext>
              </a:extLst>
            </p:cNvPr>
            <p:cNvSpPr/>
            <p:nvPr/>
          </p:nvSpPr>
          <p:spPr>
            <a:xfrm>
              <a:off x="2451960" y="1834640"/>
              <a:ext cx="629931" cy="269253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6209541-17D7-A22B-1C64-808878D82B6B}"/>
              </a:ext>
            </a:extLst>
          </p:cNvPr>
          <p:cNvGrpSpPr/>
          <p:nvPr/>
        </p:nvGrpSpPr>
        <p:grpSpPr>
          <a:xfrm>
            <a:off x="10014066" y="4245530"/>
            <a:ext cx="1415691" cy="2223136"/>
            <a:chOff x="2220380" y="1834641"/>
            <a:chExt cx="1039907" cy="2692535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4CD4B65E-4125-22C2-945C-3CAEB5FC3195}"/>
                </a:ext>
              </a:extLst>
            </p:cNvPr>
            <p:cNvSpPr txBox="1"/>
            <p:nvPr/>
          </p:nvSpPr>
          <p:spPr>
            <a:xfrm>
              <a:off x="2220380" y="1898993"/>
              <a:ext cx="1039907" cy="459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mutation</a:t>
              </a:r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6C6B005C-4F68-1C84-5269-35BC87BECD82}"/>
                </a:ext>
              </a:extLst>
            </p:cNvPr>
            <p:cNvSpPr/>
            <p:nvPr/>
          </p:nvSpPr>
          <p:spPr>
            <a:xfrm>
              <a:off x="2362200" y="1834641"/>
              <a:ext cx="776608" cy="2692535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5A35C4B-82CF-D49B-B515-AC06AF886DB8}"/>
              </a:ext>
            </a:extLst>
          </p:cNvPr>
          <p:cNvGrpSpPr/>
          <p:nvPr/>
        </p:nvGrpSpPr>
        <p:grpSpPr>
          <a:xfrm>
            <a:off x="8195626" y="3586507"/>
            <a:ext cx="3796349" cy="3081533"/>
            <a:chOff x="392845" y="464697"/>
            <a:chExt cx="5462280" cy="5913842"/>
          </a:xfrm>
        </p:grpSpPr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92CB3AF8-68C5-ED38-AD3D-B1C21521CA7F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4492C32-4391-1C20-9DEE-3EA3E9A14D50}"/>
                </a:ext>
              </a:extLst>
            </p:cNvPr>
            <p:cNvSpPr txBox="1"/>
            <p:nvPr/>
          </p:nvSpPr>
          <p:spPr>
            <a:xfrm>
              <a:off x="975027" y="464697"/>
              <a:ext cx="4211049" cy="1224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(5)</a:t>
              </a:r>
            </a:p>
          </p:txBody>
        </p: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D7B51ED-63A1-354D-C748-BF8E92390FB1}"/>
              </a:ext>
            </a:extLst>
          </p:cNvPr>
          <p:cNvSpPr/>
          <p:nvPr/>
        </p:nvSpPr>
        <p:spPr>
          <a:xfrm>
            <a:off x="9647106" y="4855039"/>
            <a:ext cx="379897" cy="446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DF2434D7-CC66-A1FA-73A0-C5978D0B40F6}"/>
              </a:ext>
            </a:extLst>
          </p:cNvPr>
          <p:cNvCxnSpPr>
            <a:cxnSpLocks/>
            <a:stCxn id="293" idx="3"/>
            <a:endCxn id="275" idx="2"/>
          </p:cNvCxnSpPr>
          <p:nvPr/>
        </p:nvCxnSpPr>
        <p:spPr>
          <a:xfrm flipV="1">
            <a:off x="10027003" y="5049255"/>
            <a:ext cx="484215" cy="291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E0B1FF-C1D5-5BC5-623D-A23840DE7EF3}"/>
              </a:ext>
            </a:extLst>
          </p:cNvPr>
          <p:cNvCxnSpPr>
            <a:cxnSpLocks/>
            <a:stCxn id="293" idx="3"/>
            <a:endCxn id="276" idx="2"/>
          </p:cNvCxnSpPr>
          <p:nvPr/>
        </p:nvCxnSpPr>
        <p:spPr>
          <a:xfrm>
            <a:off x="10027003" y="5078408"/>
            <a:ext cx="484215" cy="48825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FF981A67-3471-710A-160C-F4B537DA71AE}"/>
              </a:ext>
            </a:extLst>
          </p:cNvPr>
          <p:cNvSpPr txBox="1"/>
          <p:nvPr/>
        </p:nvSpPr>
        <p:spPr>
          <a:xfrm>
            <a:off x="8298300" y="5714683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(10 tasks)</a:t>
            </a:r>
          </a:p>
          <a:p>
            <a:endParaRPr lang="en-US" sz="3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278D3BC-044B-7E95-6882-F2BFECDA7BFE}"/>
              </a:ext>
            </a:extLst>
          </p:cNvPr>
          <p:cNvSpPr txBox="1"/>
          <p:nvPr/>
        </p:nvSpPr>
        <p:spPr>
          <a:xfrm>
            <a:off x="10076286" y="5732646"/>
            <a:ext cx="131987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(10 tasks)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6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80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Tang, Meng</dc:creator>
  <cp:lastModifiedBy>Tang, Meng</cp:lastModifiedBy>
  <cp:revision>28</cp:revision>
  <dcterms:created xsi:type="dcterms:W3CDTF">2025-01-30T16:45:59Z</dcterms:created>
  <dcterms:modified xsi:type="dcterms:W3CDTF">2025-02-06T07:19:44Z</dcterms:modified>
</cp:coreProperties>
</file>