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FF00"/>
    <a:srgbClr val="FFFFFF"/>
    <a:srgbClr val="CCFF9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8F66-4516-3172-4E11-2EE1108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1189-588F-626B-287D-68BBCE83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518B-B4B4-BEA5-C700-DFFA2EC5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FC74-F628-578D-1E1E-F418157D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0705-9DC3-810F-46AF-025696E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21A-8B1B-6E47-A34B-09F99B3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33CC-A3F6-A017-9DDC-16EE0136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DA59-9388-76A3-6FCD-36B44F29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E71A-733C-7DE1-DFE9-6A827E3A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F7DD-F44B-5D6C-320A-DD4D1B7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21CE-974F-0B45-8355-AEBD2CE1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93DDE-D989-658A-BAAF-D7CB3C4B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7FA0-6182-7385-915E-C238C9CB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B53A-1C49-2750-D3DA-624A2A4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33A5-2BAE-CE0F-DEDA-FA4799D5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EF6-54F7-BB88-6C4E-C3E11A9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33B3-5DDF-B141-CB41-C21B829C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7169-9227-5139-D6AD-B9AD21CB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7E4F-2A8D-1884-6993-61E1483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67F6-3E74-378D-7790-42F4C10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6915-24DE-969A-86C9-C53943B9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2ED3-4008-CFEF-E476-07CFCF4E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402C-7364-59DF-EAEB-FA7F346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0ED4-3920-9EA9-7D87-2A9A135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1E5C-C94B-1E44-E80A-D7F2C91B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28C-1DAD-9BA0-536C-3C288FC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51C6-7DC2-88C1-A7B6-36885DE3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43DF-88D8-EFB7-BC30-6B48DAC5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9428-5E3F-DE8B-E388-13517D35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DCFC6-2785-89AF-EFBC-0F38189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F346-5973-1DE3-9616-8E7EA258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B2A-3146-1736-9530-9DE497FC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0C1D-D306-14FD-E485-086AE832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194A0-5793-5510-D7D9-B84A8C17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8655A-B7D5-2B59-10FA-4DB162B8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4D5A-CF33-4A9B-11D9-A3789E0D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F307-7655-5481-B0AD-5B9F6D6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94592-320B-5811-CD1C-C141927C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924C3-A72F-CD07-5180-36A41F2F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CA89-3D06-CB45-A6C7-206AC4E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9A76-FDDB-1B68-549C-F88314FC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53A49-45E1-7570-5B9F-D0150C9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C6624-97CA-5DD1-5448-E12C9C7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B7C5F-B3B0-48EA-DB23-F720EE6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52023-7257-F31B-5C90-EE43220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D8C4-1806-8EE4-4B73-0AB857E5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1AC-9541-5DF2-AF4B-3133B26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AB1D-A452-0210-8C5F-FB6935A9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E232-447F-960A-6DE2-F9B6BCE4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07F6-D57D-3781-06F0-884957F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D624-DB3E-7C79-8EE4-B578AF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DC39-FF83-F5DF-BFD0-C95D45F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8E5-63F8-D815-EBF7-A4FF8C58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046E4-BCAA-6E45-B44C-166BC7CB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E3D4-B3B4-B105-C08E-E1F705D2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E746-B521-7CFB-1C68-A94513C3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1A31-50D9-12A2-C1E2-12AE867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26CC-001F-C7DF-4026-5962676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A6AE-6F2F-0E0D-C08A-1BA8A9F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60DA-DF31-968A-B447-B92BD996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54CD-BFAD-CD3D-7C3A-092D54CE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644DB-C3A0-4FF1-A7C5-619927E31133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BAB2-155F-EFDD-41C3-DE35C78A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6EE3-6C12-FE3C-204A-EE739964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roup 250">
            <a:extLst>
              <a:ext uri="{FF2B5EF4-FFF2-40B4-BE49-F238E27FC236}">
                <a16:creationId xmlns:a16="http://schemas.microsoft.com/office/drawing/2014/main" id="{94964530-339E-308F-1535-C6353040F43D}"/>
              </a:ext>
            </a:extLst>
          </p:cNvPr>
          <p:cNvGrpSpPr/>
          <p:nvPr/>
        </p:nvGrpSpPr>
        <p:grpSpPr>
          <a:xfrm>
            <a:off x="6497659" y="4198939"/>
            <a:ext cx="4375864" cy="2383522"/>
            <a:chOff x="5824904" y="3802711"/>
            <a:chExt cx="5512283" cy="3002527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EFF37F1C-0550-C9B0-E8E2-C01E56E6A561}"/>
                </a:ext>
              </a:extLst>
            </p:cNvPr>
            <p:cNvSpPr/>
            <p:nvPr/>
          </p:nvSpPr>
          <p:spPr>
            <a:xfrm>
              <a:off x="7819165" y="5148703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26D1012-DDCF-16A5-5959-0330EEB87065}"/>
                </a:ext>
              </a:extLst>
            </p:cNvPr>
            <p:cNvGrpSpPr/>
            <p:nvPr/>
          </p:nvGrpSpPr>
          <p:grpSpPr>
            <a:xfrm>
              <a:off x="6364077" y="4613396"/>
              <a:ext cx="866947" cy="2001854"/>
              <a:chOff x="2548224" y="2692776"/>
              <a:chExt cx="445986" cy="1029819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1F32A555-6F13-FBA7-4CAB-577D0B6C1023}"/>
                  </a:ext>
                </a:extLst>
              </p:cNvPr>
              <p:cNvSpPr/>
              <p:nvPr/>
            </p:nvSpPr>
            <p:spPr>
              <a:xfrm>
                <a:off x="2548224" y="2692776"/>
                <a:ext cx="443753" cy="4437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B4CAEB4-99C4-5117-FCFA-A062D279E012}"/>
                  </a:ext>
                </a:extLst>
              </p:cNvPr>
              <p:cNvSpPr/>
              <p:nvPr/>
            </p:nvSpPr>
            <p:spPr>
              <a:xfrm>
                <a:off x="2550457" y="3278842"/>
                <a:ext cx="443753" cy="4437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</p:grp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F24EE37-DC5C-5863-000B-73A9F4B0FAA0}"/>
                </a:ext>
              </a:extLst>
            </p:cNvPr>
            <p:cNvCxnSpPr>
              <a:cxnSpLocks/>
              <a:stCxn id="178" idx="6"/>
              <a:endCxn id="176" idx="1"/>
            </p:cNvCxnSpPr>
            <p:nvPr/>
          </p:nvCxnSpPr>
          <p:spPr>
            <a:xfrm>
              <a:off x="7226684" y="5044701"/>
              <a:ext cx="592482" cy="5998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6B97B1E6-06D1-3C2B-897A-3638F3DB595B}"/>
                </a:ext>
              </a:extLst>
            </p:cNvPr>
            <p:cNvCxnSpPr>
              <a:cxnSpLocks/>
              <a:stCxn id="179" idx="6"/>
              <a:endCxn id="176" idx="1"/>
            </p:cNvCxnSpPr>
            <p:nvPr/>
          </p:nvCxnSpPr>
          <p:spPr>
            <a:xfrm flipV="1">
              <a:off x="7231024" y="5644542"/>
              <a:ext cx="588141" cy="53940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3207F95-46C1-B9E6-C98D-32931C540783}"/>
                </a:ext>
              </a:extLst>
            </p:cNvPr>
            <p:cNvGrpSpPr/>
            <p:nvPr/>
          </p:nvGrpSpPr>
          <p:grpSpPr>
            <a:xfrm>
              <a:off x="9113075" y="4616394"/>
              <a:ext cx="862606" cy="2002668"/>
              <a:chOff x="6234952" y="1863964"/>
              <a:chExt cx="443753" cy="1030238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9DAD0FF-34ED-C03E-C02D-4AA7F993DF34}"/>
                  </a:ext>
                </a:extLst>
              </p:cNvPr>
              <p:cNvSpPr/>
              <p:nvPr/>
            </p:nvSpPr>
            <p:spPr>
              <a:xfrm>
                <a:off x="6234952" y="1863964"/>
                <a:ext cx="443753" cy="4437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FADD4F8-228C-7D9B-1DA0-EA8FF2B16FCD}"/>
                  </a:ext>
                </a:extLst>
              </p:cNvPr>
              <p:cNvSpPr/>
              <p:nvPr/>
            </p:nvSpPr>
            <p:spPr>
              <a:xfrm>
                <a:off x="6234952" y="2450449"/>
                <a:ext cx="443753" cy="44375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</p:grp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FE19C3B6-1950-358D-C1AD-BF0C431D024C}"/>
                </a:ext>
              </a:extLst>
            </p:cNvPr>
            <p:cNvCxnSpPr>
              <a:stCxn id="176" idx="3"/>
              <a:endCxn id="183" idx="2"/>
            </p:cNvCxnSpPr>
            <p:nvPr/>
          </p:nvCxnSpPr>
          <p:spPr>
            <a:xfrm flipV="1">
              <a:off x="8524934" y="5047698"/>
              <a:ext cx="588141" cy="59684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98E3C59A-464F-1B4C-404E-F3B0BC74EB05}"/>
                </a:ext>
              </a:extLst>
            </p:cNvPr>
            <p:cNvCxnSpPr>
              <a:stCxn id="176" idx="3"/>
              <a:endCxn id="184" idx="2"/>
            </p:cNvCxnSpPr>
            <p:nvPr/>
          </p:nvCxnSpPr>
          <p:spPr>
            <a:xfrm>
              <a:off x="8524934" y="5644542"/>
              <a:ext cx="588141" cy="54321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BC01DEA-D501-CFB6-0CAB-DF442C8B2436}"/>
                </a:ext>
              </a:extLst>
            </p:cNvPr>
            <p:cNvGrpSpPr/>
            <p:nvPr/>
          </p:nvGrpSpPr>
          <p:grpSpPr>
            <a:xfrm>
              <a:off x="10622713" y="4548859"/>
              <a:ext cx="714474" cy="2130926"/>
              <a:chOff x="7011557" y="1829222"/>
              <a:chExt cx="367549" cy="109621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BD3713-A425-83EA-F136-5EBFC4BF613D}"/>
                  </a:ext>
                </a:extLst>
              </p:cNvPr>
              <p:cNvSpPr/>
              <p:nvPr/>
            </p:nvSpPr>
            <p:spPr>
              <a:xfrm>
                <a:off x="7016035" y="1829222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981AAD7-08BB-67D6-6634-1D058C8CF672}"/>
                  </a:ext>
                </a:extLst>
              </p:cNvPr>
              <p:cNvSpPr/>
              <p:nvPr/>
            </p:nvSpPr>
            <p:spPr>
              <a:xfrm>
                <a:off x="7011557" y="2415288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840FFD2-FD3F-6E3A-C6A9-DA667436BC1A}"/>
                </a:ext>
              </a:extLst>
            </p:cNvPr>
            <p:cNvCxnSpPr>
              <a:stCxn id="183" idx="6"/>
              <a:endCxn id="188" idx="1"/>
            </p:cNvCxnSpPr>
            <p:nvPr/>
          </p:nvCxnSpPr>
          <p:spPr>
            <a:xfrm flipV="1">
              <a:off x="9975682" y="5044699"/>
              <a:ext cx="655737" cy="2999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24B2F7D-0940-4475-7A16-D7ADA10A1FD0}"/>
                </a:ext>
              </a:extLst>
            </p:cNvPr>
            <p:cNvCxnSpPr>
              <a:stCxn id="184" idx="6"/>
              <a:endCxn id="189" idx="1"/>
            </p:cNvCxnSpPr>
            <p:nvPr/>
          </p:nvCxnSpPr>
          <p:spPr>
            <a:xfrm flipV="1">
              <a:off x="9975682" y="6183946"/>
              <a:ext cx="647031" cy="38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0D312D7-5709-F257-38CC-96E9069A2C3F}"/>
                </a:ext>
              </a:extLst>
            </p:cNvPr>
            <p:cNvGrpSpPr/>
            <p:nvPr/>
          </p:nvGrpSpPr>
          <p:grpSpPr>
            <a:xfrm>
              <a:off x="5824904" y="3802711"/>
              <a:ext cx="2021463" cy="2989935"/>
              <a:chOff x="2230550" y="1819068"/>
              <a:chExt cx="1039907" cy="2708109"/>
            </a:xfrm>
          </p:grpSpPr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640E6614-18EF-8A4F-4BA1-DC5B8648BE81}"/>
                  </a:ext>
                </a:extLst>
              </p:cNvPr>
              <p:cNvSpPr txBox="1"/>
              <p:nvPr/>
            </p:nvSpPr>
            <p:spPr>
              <a:xfrm>
                <a:off x="2230550" y="1909949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2"/>
                    </a:solidFill>
                  </a:rPr>
                  <a:t>App2</a:t>
                </a:r>
              </a:p>
              <a:p>
                <a:endParaRPr lang="en-US" sz="3200" dirty="0"/>
              </a:p>
            </p:txBody>
          </p:sp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7AC72A12-765C-7FF3-3DA0-508D087C11B7}"/>
                  </a:ext>
                </a:extLst>
              </p:cNvPr>
              <p:cNvSpPr/>
              <p:nvPr/>
            </p:nvSpPr>
            <p:spPr>
              <a:xfrm>
                <a:off x="2362200" y="1819068"/>
                <a:ext cx="776608" cy="2708109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CEF1BD8-01AC-0199-A47D-C1100FC96557}"/>
                </a:ext>
              </a:extLst>
            </p:cNvPr>
            <p:cNvGrpSpPr/>
            <p:nvPr/>
          </p:nvGrpSpPr>
          <p:grpSpPr>
            <a:xfrm>
              <a:off x="8524934" y="3827777"/>
              <a:ext cx="2021463" cy="2977461"/>
              <a:chOff x="2216556" y="1830366"/>
              <a:chExt cx="1039907" cy="2696810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B17840B-976C-046E-1748-F425D3C6D391}"/>
                  </a:ext>
                </a:extLst>
              </p:cNvPr>
              <p:cNvSpPr txBox="1"/>
              <p:nvPr/>
            </p:nvSpPr>
            <p:spPr>
              <a:xfrm>
                <a:off x="2216556" y="1925537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2">
                        <a:lumMod val="50000"/>
                      </a:schemeClr>
                    </a:solidFill>
                  </a:rPr>
                  <a:t>App3</a:t>
                </a:r>
              </a:p>
              <a:p>
                <a:endParaRPr lang="en-US" sz="32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80AE5636-BD04-32A4-63CF-7A81D11AD65D}"/>
                  </a:ext>
                </a:extLst>
              </p:cNvPr>
              <p:cNvSpPr/>
              <p:nvPr/>
            </p:nvSpPr>
            <p:spPr>
              <a:xfrm>
                <a:off x="2362200" y="1830366"/>
                <a:ext cx="776608" cy="2696810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D5BBBEA-5532-64A9-38D0-874E77BFFEA9}"/>
              </a:ext>
            </a:extLst>
          </p:cNvPr>
          <p:cNvGrpSpPr/>
          <p:nvPr/>
        </p:nvGrpSpPr>
        <p:grpSpPr>
          <a:xfrm>
            <a:off x="1151198" y="1492470"/>
            <a:ext cx="4415580" cy="4502883"/>
            <a:chOff x="545845" y="849998"/>
            <a:chExt cx="5562314" cy="567228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542C5FA-2C43-3164-D33A-C9A05BF0218E}"/>
                </a:ext>
              </a:extLst>
            </p:cNvPr>
            <p:cNvGrpSpPr/>
            <p:nvPr/>
          </p:nvGrpSpPr>
          <p:grpSpPr>
            <a:xfrm>
              <a:off x="4086696" y="2013231"/>
              <a:ext cx="2021463" cy="3221681"/>
              <a:chOff x="2228320" y="1609165"/>
              <a:chExt cx="1039907" cy="2918011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924601D-482F-1A6A-A776-25FC94A4015B}"/>
                  </a:ext>
                </a:extLst>
              </p:cNvPr>
              <p:cNvSpPr txBox="1"/>
              <p:nvPr/>
            </p:nvSpPr>
            <p:spPr>
              <a:xfrm>
                <a:off x="2228320" y="1620571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2"/>
                    </a:solidFill>
                  </a:rPr>
                  <a:t>App2</a:t>
                </a:r>
              </a:p>
              <a:p>
                <a:endParaRPr lang="en-US" sz="3200" dirty="0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39246623-2DD3-EF1C-C771-A9D3CB3FF758}"/>
                  </a:ext>
                </a:extLst>
              </p:cNvPr>
              <p:cNvSpPr/>
              <p:nvPr/>
            </p:nvSpPr>
            <p:spPr>
              <a:xfrm>
                <a:off x="2362200" y="1609165"/>
                <a:ext cx="776608" cy="2918011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7EE03BA-63E3-0393-659C-9ABADE0E37A4}"/>
                </a:ext>
              </a:extLst>
            </p:cNvPr>
            <p:cNvGrpSpPr/>
            <p:nvPr/>
          </p:nvGrpSpPr>
          <p:grpSpPr>
            <a:xfrm>
              <a:off x="1946487" y="1816356"/>
              <a:ext cx="866947" cy="4281162"/>
              <a:chOff x="2548224" y="2106291"/>
              <a:chExt cx="445986" cy="220237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5F94CDE-7458-D7A6-01B1-CA5FCA2D3182}"/>
                  </a:ext>
                </a:extLst>
              </p:cNvPr>
              <p:cNvSpPr/>
              <p:nvPr/>
            </p:nvSpPr>
            <p:spPr>
              <a:xfrm>
                <a:off x="2548224" y="2106291"/>
                <a:ext cx="443753" cy="4437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F14644-C8F7-8FA6-B28A-837417EB786B}"/>
                  </a:ext>
                </a:extLst>
              </p:cNvPr>
              <p:cNvSpPr/>
              <p:nvPr/>
            </p:nvSpPr>
            <p:spPr>
              <a:xfrm>
                <a:off x="2548224" y="2692776"/>
                <a:ext cx="443753" cy="4437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4952CC7-BE44-963D-1764-B6D8099220E3}"/>
                  </a:ext>
                </a:extLst>
              </p:cNvPr>
              <p:cNvSpPr/>
              <p:nvPr/>
            </p:nvSpPr>
            <p:spPr>
              <a:xfrm>
                <a:off x="2550457" y="3278842"/>
                <a:ext cx="443753" cy="4437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1A6BB3-CC9A-1A54-298A-EA13AB71F2B9}"/>
                  </a:ext>
                </a:extLst>
              </p:cNvPr>
              <p:cNvSpPr/>
              <p:nvPr/>
            </p:nvSpPr>
            <p:spPr>
              <a:xfrm>
                <a:off x="2550457" y="3864908"/>
                <a:ext cx="443753" cy="44375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02D79F1-7518-5320-FC77-3DA02988E35D}"/>
                </a:ext>
              </a:extLst>
            </p:cNvPr>
            <p:cNvGrpSpPr/>
            <p:nvPr/>
          </p:nvGrpSpPr>
          <p:grpSpPr>
            <a:xfrm>
              <a:off x="4695485" y="2959415"/>
              <a:ext cx="862606" cy="2002668"/>
              <a:chOff x="3962399" y="2694318"/>
              <a:chExt cx="443753" cy="1030238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8BC1858-B57D-598A-688B-5B87728C5774}"/>
                  </a:ext>
                </a:extLst>
              </p:cNvPr>
              <p:cNvSpPr/>
              <p:nvPr/>
            </p:nvSpPr>
            <p:spPr>
              <a:xfrm>
                <a:off x="3962399" y="2694318"/>
                <a:ext cx="443753" cy="4437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7E6CC0E-2B53-99E0-5A89-E41676573989}"/>
                  </a:ext>
                </a:extLst>
              </p:cNvPr>
              <p:cNvSpPr/>
              <p:nvPr/>
            </p:nvSpPr>
            <p:spPr>
              <a:xfrm>
                <a:off x="3962399" y="3280803"/>
                <a:ext cx="443753" cy="4437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D40E35A-6E69-8757-3FBB-045F90CF3719}"/>
                </a:ext>
              </a:extLst>
            </p:cNvPr>
            <p:cNvSpPr/>
            <p:nvPr/>
          </p:nvSpPr>
          <p:spPr>
            <a:xfrm>
              <a:off x="545845" y="3505609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11C231D-0AFF-CFF8-9174-99E0AF0DB823}"/>
                </a:ext>
              </a:extLst>
            </p:cNvPr>
            <p:cNvCxnSpPr>
              <a:cxnSpLocks/>
              <a:stCxn id="159" idx="3"/>
              <a:endCxn id="4" idx="3"/>
            </p:cNvCxnSpPr>
            <p:nvPr/>
          </p:nvCxnSpPr>
          <p:spPr>
            <a:xfrm flipV="1">
              <a:off x="1251615" y="2552637"/>
              <a:ext cx="821198" cy="144881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08DACBD-B431-32DE-A4D5-4C67537474D3}"/>
                </a:ext>
              </a:extLst>
            </p:cNvPr>
            <p:cNvCxnSpPr>
              <a:stCxn id="159" idx="3"/>
              <a:endCxn id="5" idx="2"/>
            </p:cNvCxnSpPr>
            <p:nvPr/>
          </p:nvCxnSpPr>
          <p:spPr>
            <a:xfrm flipV="1">
              <a:off x="1251615" y="3387722"/>
              <a:ext cx="694872" cy="61372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6C76E83-F048-805F-E39F-E223DBAB187E}"/>
                </a:ext>
              </a:extLst>
            </p:cNvPr>
            <p:cNvCxnSpPr>
              <a:stCxn id="159" idx="3"/>
              <a:endCxn id="6" idx="2"/>
            </p:cNvCxnSpPr>
            <p:nvPr/>
          </p:nvCxnSpPr>
          <p:spPr>
            <a:xfrm>
              <a:off x="1251615" y="4001449"/>
              <a:ext cx="699213" cy="52552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A6AFE8D-D189-5AF9-0751-19C95E702CFD}"/>
                </a:ext>
              </a:extLst>
            </p:cNvPr>
            <p:cNvCxnSpPr>
              <a:stCxn id="159" idx="3"/>
              <a:endCxn id="12" idx="2"/>
            </p:cNvCxnSpPr>
            <p:nvPr/>
          </p:nvCxnSpPr>
          <p:spPr>
            <a:xfrm>
              <a:off x="1251615" y="4001449"/>
              <a:ext cx="699213" cy="166476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149298-766C-4282-5DD9-8D3783D3E82F}"/>
                </a:ext>
              </a:extLst>
            </p:cNvPr>
            <p:cNvGrpSpPr/>
            <p:nvPr/>
          </p:nvGrpSpPr>
          <p:grpSpPr>
            <a:xfrm>
              <a:off x="1445535" y="849998"/>
              <a:ext cx="2021463" cy="5672289"/>
              <a:chOff x="2290518" y="1609165"/>
              <a:chExt cx="1039907" cy="29180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BBF30-DF03-7E7C-B55A-7E79E0FF8619}"/>
                  </a:ext>
                </a:extLst>
              </p:cNvPr>
              <p:cNvSpPr txBox="1"/>
              <p:nvPr/>
            </p:nvSpPr>
            <p:spPr>
              <a:xfrm>
                <a:off x="2290518" y="1665141"/>
                <a:ext cx="1039907" cy="506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6"/>
                    </a:solidFill>
                  </a:rPr>
                  <a:t>App1</a:t>
                </a:r>
              </a:p>
              <a:p>
                <a:endParaRPr lang="en-US" sz="3200" dirty="0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C8D1473-B429-A38D-6901-1657EAA062CD}"/>
                  </a:ext>
                </a:extLst>
              </p:cNvPr>
              <p:cNvSpPr/>
              <p:nvPr/>
            </p:nvSpPr>
            <p:spPr>
              <a:xfrm>
                <a:off x="2362199" y="1609165"/>
                <a:ext cx="851655" cy="2918011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7F922C20-E668-69EA-CCB7-684DB39F1D49}"/>
                </a:ext>
              </a:extLst>
            </p:cNvPr>
            <p:cNvGrpSpPr/>
            <p:nvPr/>
          </p:nvGrpSpPr>
          <p:grpSpPr>
            <a:xfrm>
              <a:off x="3436419" y="1751819"/>
              <a:ext cx="714504" cy="4410235"/>
              <a:chOff x="3436419" y="1751819"/>
              <a:chExt cx="714504" cy="44102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9363B3-5F94-5F80-A265-AC1767CDECBD}"/>
                  </a:ext>
                </a:extLst>
              </p:cNvPr>
              <p:cNvSpPr/>
              <p:nvPr/>
            </p:nvSpPr>
            <p:spPr>
              <a:xfrm>
                <a:off x="3445153" y="1751819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408B781-556A-ED68-5FDD-7A67D1418C22}"/>
                  </a:ext>
                </a:extLst>
              </p:cNvPr>
              <p:cNvSpPr/>
              <p:nvPr/>
            </p:nvSpPr>
            <p:spPr>
              <a:xfrm>
                <a:off x="3436419" y="2891496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78A630F-0B7A-5461-9A33-4A1DE0442EA4}"/>
                  </a:ext>
                </a:extLst>
              </p:cNvPr>
              <p:cNvSpPr/>
              <p:nvPr/>
            </p:nvSpPr>
            <p:spPr>
              <a:xfrm>
                <a:off x="3445151" y="4034940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8B3D249-4443-EA42-47A2-79812AB473E6}"/>
                  </a:ext>
                </a:extLst>
              </p:cNvPr>
              <p:cNvSpPr/>
              <p:nvPr/>
            </p:nvSpPr>
            <p:spPr>
              <a:xfrm>
                <a:off x="3444997" y="5170375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8FBC19A-F239-1CDA-B583-342DCB59A40B}"/>
                </a:ext>
              </a:extLst>
            </p:cNvPr>
            <p:cNvCxnSpPr>
              <a:stCxn id="4" idx="6"/>
              <a:endCxn id="7" idx="1"/>
            </p:cNvCxnSpPr>
            <p:nvPr/>
          </p:nvCxnSpPr>
          <p:spPr>
            <a:xfrm flipV="1">
              <a:off x="2809093" y="2247658"/>
              <a:ext cx="636060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3C2962D9-75A5-1404-29C2-4C08CF2E56E9}"/>
                </a:ext>
              </a:extLst>
            </p:cNvPr>
            <p:cNvCxnSpPr>
              <a:stCxn id="5" idx="6"/>
              <a:endCxn id="212" idx="1"/>
            </p:cNvCxnSpPr>
            <p:nvPr/>
          </p:nvCxnSpPr>
          <p:spPr>
            <a:xfrm flipV="1">
              <a:off x="2809093" y="3387335"/>
              <a:ext cx="627326" cy="38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2665E9D-45C2-6868-2CBB-AD0D953F0DA9}"/>
                </a:ext>
              </a:extLst>
            </p:cNvPr>
            <p:cNvCxnSpPr>
              <a:stCxn id="6" idx="6"/>
              <a:endCxn id="213" idx="1"/>
            </p:cNvCxnSpPr>
            <p:nvPr/>
          </p:nvCxnSpPr>
          <p:spPr>
            <a:xfrm>
              <a:off x="2813434" y="4526969"/>
              <a:ext cx="631717" cy="381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08A99FA2-1D0F-6811-EFF7-3C0739FBA62E}"/>
                </a:ext>
              </a:extLst>
            </p:cNvPr>
            <p:cNvCxnSpPr>
              <a:stCxn id="12" idx="6"/>
              <a:endCxn id="214" idx="1"/>
            </p:cNvCxnSpPr>
            <p:nvPr/>
          </p:nvCxnSpPr>
          <p:spPr>
            <a:xfrm flipV="1">
              <a:off x="2813434" y="5666214"/>
              <a:ext cx="631564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188D1F85-6051-E8C9-AE96-342BFCAFAE9C}"/>
                </a:ext>
              </a:extLst>
            </p:cNvPr>
            <p:cNvCxnSpPr>
              <a:stCxn id="7" idx="3"/>
              <a:endCxn id="124" idx="1"/>
            </p:cNvCxnSpPr>
            <p:nvPr/>
          </p:nvCxnSpPr>
          <p:spPr>
            <a:xfrm>
              <a:off x="4150923" y="2247658"/>
              <a:ext cx="670888" cy="83808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1CDE2B8-A55D-14F1-B1B0-FE33F0A97DF9}"/>
                </a:ext>
              </a:extLst>
            </p:cNvPr>
            <p:cNvCxnSpPr>
              <a:stCxn id="212" idx="3"/>
              <a:endCxn id="124" idx="2"/>
            </p:cNvCxnSpPr>
            <p:nvPr/>
          </p:nvCxnSpPr>
          <p:spPr>
            <a:xfrm>
              <a:off x="4142189" y="3387335"/>
              <a:ext cx="553297" cy="338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1CD1F88-4A2C-FF31-F850-1FA3C8F23D4A}"/>
                </a:ext>
              </a:extLst>
            </p:cNvPr>
            <p:cNvCxnSpPr>
              <a:stCxn id="213" idx="3"/>
              <a:endCxn id="125" idx="2"/>
            </p:cNvCxnSpPr>
            <p:nvPr/>
          </p:nvCxnSpPr>
          <p:spPr>
            <a:xfrm>
              <a:off x="4150921" y="4530779"/>
              <a:ext cx="544565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AE623CB-E3B5-5D33-8487-80EAE43473E6}"/>
                </a:ext>
              </a:extLst>
            </p:cNvPr>
            <p:cNvCxnSpPr>
              <a:stCxn id="214" idx="3"/>
              <a:endCxn id="125" idx="2"/>
            </p:cNvCxnSpPr>
            <p:nvPr/>
          </p:nvCxnSpPr>
          <p:spPr>
            <a:xfrm flipV="1">
              <a:off x="4150767" y="4530781"/>
              <a:ext cx="544718" cy="113543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929C437E-0322-15E5-7C52-55AF8AC6D171}"/>
              </a:ext>
            </a:extLst>
          </p:cNvPr>
          <p:cNvGrpSpPr/>
          <p:nvPr/>
        </p:nvGrpSpPr>
        <p:grpSpPr>
          <a:xfrm>
            <a:off x="6483081" y="709674"/>
            <a:ext cx="4393597" cy="2364360"/>
            <a:chOff x="5806379" y="333359"/>
            <a:chExt cx="5534621" cy="297838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8AF6D05-CDC4-1A85-14EE-701656C2CB2C}"/>
                </a:ext>
              </a:extLst>
            </p:cNvPr>
            <p:cNvSpPr/>
            <p:nvPr/>
          </p:nvSpPr>
          <p:spPr>
            <a:xfrm>
              <a:off x="7819165" y="1609886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70A6F70-6017-F995-0B53-C4F748D23C6C}"/>
                </a:ext>
              </a:extLst>
            </p:cNvPr>
            <p:cNvGrpSpPr/>
            <p:nvPr/>
          </p:nvGrpSpPr>
          <p:grpSpPr>
            <a:xfrm>
              <a:off x="6364077" y="1074580"/>
              <a:ext cx="866947" cy="2001854"/>
              <a:chOff x="2548224" y="2692776"/>
              <a:chExt cx="445986" cy="1029819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8D8E7068-E76B-C49C-03FA-CD8070CF1E50}"/>
                  </a:ext>
                </a:extLst>
              </p:cNvPr>
              <p:cNvSpPr/>
              <p:nvPr/>
            </p:nvSpPr>
            <p:spPr>
              <a:xfrm>
                <a:off x="2548224" y="2692776"/>
                <a:ext cx="443753" cy="4437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94723E7-7381-79FB-2755-64D1F23D7E3A}"/>
                  </a:ext>
                </a:extLst>
              </p:cNvPr>
              <p:cNvSpPr/>
              <p:nvPr/>
            </p:nvSpPr>
            <p:spPr>
              <a:xfrm>
                <a:off x="2550457" y="3278842"/>
                <a:ext cx="443753" cy="44375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P</a:t>
                </a:r>
              </a:p>
            </p:txBody>
          </p: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B1712606-2053-4DE7-9D62-938F55FA1B6E}"/>
                </a:ext>
              </a:extLst>
            </p:cNvPr>
            <p:cNvCxnSpPr>
              <a:cxnSpLocks/>
              <a:stCxn id="135" idx="6"/>
              <a:endCxn id="132" idx="1"/>
            </p:cNvCxnSpPr>
            <p:nvPr/>
          </p:nvCxnSpPr>
          <p:spPr>
            <a:xfrm>
              <a:off x="7226683" y="1505884"/>
              <a:ext cx="592482" cy="59984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7D0F803-C94D-E071-E210-BF348CF79E9A}"/>
                </a:ext>
              </a:extLst>
            </p:cNvPr>
            <p:cNvCxnSpPr>
              <a:cxnSpLocks/>
              <a:stCxn id="136" idx="6"/>
              <a:endCxn id="132" idx="1"/>
            </p:cNvCxnSpPr>
            <p:nvPr/>
          </p:nvCxnSpPr>
          <p:spPr>
            <a:xfrm flipV="1">
              <a:off x="7231024" y="2105725"/>
              <a:ext cx="588141" cy="539406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61DB72-D966-71B1-0E76-7CB473A51619}"/>
                </a:ext>
              </a:extLst>
            </p:cNvPr>
            <p:cNvGrpSpPr/>
            <p:nvPr/>
          </p:nvGrpSpPr>
          <p:grpSpPr>
            <a:xfrm>
              <a:off x="9113075" y="1077577"/>
              <a:ext cx="862606" cy="2002668"/>
              <a:chOff x="6234952" y="1863964"/>
              <a:chExt cx="443753" cy="1030238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51C4033-EEA2-AC90-1B5B-83847390DF63}"/>
                  </a:ext>
                </a:extLst>
              </p:cNvPr>
              <p:cNvSpPr/>
              <p:nvPr/>
            </p:nvSpPr>
            <p:spPr>
              <a:xfrm>
                <a:off x="6234952" y="1863964"/>
                <a:ext cx="443753" cy="44375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8FF9E81-7DE1-2B42-6E45-64F4DE392A68}"/>
                  </a:ext>
                </a:extLst>
              </p:cNvPr>
              <p:cNvSpPr/>
              <p:nvPr/>
            </p:nvSpPr>
            <p:spPr>
              <a:xfrm>
                <a:off x="6234952" y="2450449"/>
                <a:ext cx="443753" cy="443753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C</a:t>
                </a:r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1F19095-93D9-FBB9-E460-7DA70B08B5AE}"/>
                </a:ext>
              </a:extLst>
            </p:cNvPr>
            <p:cNvCxnSpPr>
              <a:stCxn id="132" idx="3"/>
              <a:endCxn id="142" idx="2"/>
            </p:cNvCxnSpPr>
            <p:nvPr/>
          </p:nvCxnSpPr>
          <p:spPr>
            <a:xfrm flipV="1">
              <a:off x="8524934" y="1508882"/>
              <a:ext cx="588141" cy="59684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98BD94C-8AF6-9F8F-8F4B-AABA909FAC9C}"/>
                </a:ext>
              </a:extLst>
            </p:cNvPr>
            <p:cNvCxnSpPr>
              <a:stCxn id="132" idx="3"/>
              <a:endCxn id="143" idx="2"/>
            </p:cNvCxnSpPr>
            <p:nvPr/>
          </p:nvCxnSpPr>
          <p:spPr>
            <a:xfrm>
              <a:off x="8524934" y="2105725"/>
              <a:ext cx="588141" cy="54321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C303847-A368-6A3D-4614-B155E39F7A96}"/>
                </a:ext>
              </a:extLst>
            </p:cNvPr>
            <p:cNvGrpSpPr/>
            <p:nvPr/>
          </p:nvGrpSpPr>
          <p:grpSpPr>
            <a:xfrm>
              <a:off x="10626534" y="1010043"/>
              <a:ext cx="714466" cy="2130926"/>
              <a:chOff x="7013525" y="1829222"/>
              <a:chExt cx="367545" cy="109621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32B267-0053-2F01-1631-8B8AEE4D1792}"/>
                  </a:ext>
                </a:extLst>
              </p:cNvPr>
              <p:cNvSpPr/>
              <p:nvPr/>
            </p:nvSpPr>
            <p:spPr>
              <a:xfrm>
                <a:off x="7017999" y="1829222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506A3EC-E62B-CFA4-52A6-5FAAD8FE3866}"/>
                  </a:ext>
                </a:extLst>
              </p:cNvPr>
              <p:cNvSpPr/>
              <p:nvPr/>
            </p:nvSpPr>
            <p:spPr>
              <a:xfrm>
                <a:off x="7013525" y="2415288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7D83CC9-FD35-4870-7D65-ED8FD5453743}"/>
                </a:ext>
              </a:extLst>
            </p:cNvPr>
            <p:cNvCxnSpPr>
              <a:stCxn id="142" idx="6"/>
              <a:endCxn id="169" idx="1"/>
            </p:cNvCxnSpPr>
            <p:nvPr/>
          </p:nvCxnSpPr>
          <p:spPr>
            <a:xfrm flipV="1">
              <a:off x="9975681" y="1505883"/>
              <a:ext cx="659550" cy="299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5F529CB-085D-AFC7-BBF9-478761E902FF}"/>
                </a:ext>
              </a:extLst>
            </p:cNvPr>
            <p:cNvCxnSpPr>
              <a:stCxn id="143" idx="6"/>
              <a:endCxn id="170" idx="1"/>
            </p:cNvCxnSpPr>
            <p:nvPr/>
          </p:nvCxnSpPr>
          <p:spPr>
            <a:xfrm flipV="1">
              <a:off x="9975681" y="2645130"/>
              <a:ext cx="650857" cy="381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64011578-0B73-F00A-4ADA-BFA2F630C877}"/>
                </a:ext>
              </a:extLst>
            </p:cNvPr>
            <p:cNvGrpSpPr/>
            <p:nvPr/>
          </p:nvGrpSpPr>
          <p:grpSpPr>
            <a:xfrm>
              <a:off x="5806379" y="339007"/>
              <a:ext cx="2021463" cy="2972741"/>
              <a:chOff x="2230551" y="1834640"/>
              <a:chExt cx="1039907" cy="2692536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09A99BC8-829F-D760-F490-0A6DBDCDDBED}"/>
                  </a:ext>
                </a:extLst>
              </p:cNvPr>
              <p:cNvSpPr txBox="1"/>
              <p:nvPr/>
            </p:nvSpPr>
            <p:spPr>
              <a:xfrm>
                <a:off x="2230551" y="1894180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2"/>
                    </a:solidFill>
                  </a:rPr>
                  <a:t>App2</a:t>
                </a:r>
              </a:p>
              <a:p>
                <a:endParaRPr lang="en-US" sz="3200" dirty="0"/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43DB9414-04DD-B09D-CE10-FD7F14710302}"/>
                  </a:ext>
                </a:extLst>
              </p:cNvPr>
              <p:cNvSpPr/>
              <p:nvPr/>
            </p:nvSpPr>
            <p:spPr>
              <a:xfrm>
                <a:off x="2362200" y="1834640"/>
                <a:ext cx="776608" cy="2692536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844ADB2-DD19-6D13-C36F-8B9C0C1D6312}"/>
                </a:ext>
              </a:extLst>
            </p:cNvPr>
            <p:cNvGrpSpPr/>
            <p:nvPr/>
          </p:nvGrpSpPr>
          <p:grpSpPr>
            <a:xfrm>
              <a:off x="8532367" y="333359"/>
              <a:ext cx="2021463" cy="2972740"/>
              <a:chOff x="2220380" y="1834641"/>
              <a:chExt cx="1039907" cy="2692535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A3F6B0B-C707-8E61-7B48-9FCA0DB1D277}"/>
                  </a:ext>
                </a:extLst>
              </p:cNvPr>
              <p:cNvSpPr txBox="1"/>
              <p:nvPr/>
            </p:nvSpPr>
            <p:spPr>
              <a:xfrm>
                <a:off x="2220380" y="1898993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5"/>
                    </a:solidFill>
                  </a:rPr>
                  <a:t>App3</a:t>
                </a:r>
              </a:p>
              <a:p>
                <a:endParaRPr lang="en-US" sz="3200" dirty="0"/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23A71D43-7381-FBE8-14FB-A6E31C0E9297}"/>
                  </a:ext>
                </a:extLst>
              </p:cNvPr>
              <p:cNvSpPr/>
              <p:nvPr/>
            </p:nvSpPr>
            <p:spPr>
              <a:xfrm>
                <a:off x="2362200" y="1834641"/>
                <a:ext cx="776608" cy="2692535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ECC8BBDB-CE57-EB31-B2C7-0219EE6D9AF1}"/>
              </a:ext>
            </a:extLst>
          </p:cNvPr>
          <p:cNvGrpSpPr/>
          <p:nvPr/>
        </p:nvGrpSpPr>
        <p:grpSpPr>
          <a:xfrm>
            <a:off x="900051" y="709674"/>
            <a:ext cx="4792821" cy="5476170"/>
            <a:chOff x="392845" y="464697"/>
            <a:chExt cx="5462280" cy="5913842"/>
          </a:xfrm>
        </p:grpSpPr>
        <p:sp>
          <p:nvSpPr>
            <p:cNvPr id="261" name="Rectangle: Rounded Corners 260">
              <a:extLst>
                <a:ext uri="{FF2B5EF4-FFF2-40B4-BE49-F238E27FC236}">
                  <a16:creationId xmlns:a16="http://schemas.microsoft.com/office/drawing/2014/main" id="{D6AEC997-216C-B8BE-FE19-1CAD0B5DB358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E6ADB49-65CA-A511-CE3F-84F5A4D1E7C1}"/>
                </a:ext>
              </a:extLst>
            </p:cNvPr>
            <p:cNvSpPr txBox="1"/>
            <p:nvPr/>
          </p:nvSpPr>
          <p:spPr>
            <a:xfrm>
              <a:off x="975028" y="464697"/>
              <a:ext cx="42110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(1)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7555E21-8B55-9344-9393-237F0D676B53}"/>
              </a:ext>
            </a:extLst>
          </p:cNvPr>
          <p:cNvGrpSpPr/>
          <p:nvPr/>
        </p:nvGrpSpPr>
        <p:grpSpPr>
          <a:xfrm>
            <a:off x="6438798" y="31929"/>
            <a:ext cx="4792821" cy="3332471"/>
            <a:chOff x="392845" y="464697"/>
            <a:chExt cx="5462280" cy="5913842"/>
          </a:xfrm>
        </p:grpSpPr>
        <p:sp>
          <p:nvSpPr>
            <p:cNvPr id="268" name="Rectangle: Rounded Corners 267">
              <a:extLst>
                <a:ext uri="{FF2B5EF4-FFF2-40B4-BE49-F238E27FC236}">
                  <a16:creationId xmlns:a16="http://schemas.microsoft.com/office/drawing/2014/main" id="{02F2E8D8-E85F-72B4-C327-B47BEBAFA3D1}"/>
                </a:ext>
              </a:extLst>
            </p:cNvPr>
            <p:cNvSpPr/>
            <p:nvPr/>
          </p:nvSpPr>
          <p:spPr>
            <a:xfrm>
              <a:off x="392845" y="479461"/>
              <a:ext cx="5462280" cy="5899078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EB8AB49-A9FA-4E1A-7F48-90FB01DC0255}"/>
                </a:ext>
              </a:extLst>
            </p:cNvPr>
            <p:cNvSpPr txBox="1"/>
            <p:nvPr/>
          </p:nvSpPr>
          <p:spPr>
            <a:xfrm>
              <a:off x="975027" y="464697"/>
              <a:ext cx="4211049" cy="103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00000"/>
                  </a:solidFill>
                </a:rPr>
                <a:t>DAG (2)</a:t>
              </a:r>
            </a:p>
          </p:txBody>
        </p:sp>
      </p:grp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4CE4E004-471A-6FCA-6358-9F1008365FBD}"/>
              </a:ext>
            </a:extLst>
          </p:cNvPr>
          <p:cNvSpPr/>
          <p:nvPr/>
        </p:nvSpPr>
        <p:spPr>
          <a:xfrm>
            <a:off x="6400687" y="3491913"/>
            <a:ext cx="4792821" cy="3324151"/>
          </a:xfrm>
          <a:prstGeom prst="roundRect">
            <a:avLst/>
          </a:prstGeom>
          <a:noFill/>
          <a:ln w="571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A82EF14B-7F7A-2318-E7C8-A272EC71A7A0}"/>
              </a:ext>
            </a:extLst>
          </p:cNvPr>
          <p:cNvSpPr txBox="1"/>
          <p:nvPr/>
        </p:nvSpPr>
        <p:spPr>
          <a:xfrm>
            <a:off x="6921372" y="3553038"/>
            <a:ext cx="3694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DAG (3)</a:t>
            </a:r>
          </a:p>
        </p:txBody>
      </p:sp>
    </p:spTree>
    <p:extLst>
      <p:ext uri="{BB962C8B-B14F-4D97-AF65-F5344CB8AC3E}">
        <p14:creationId xmlns:p14="http://schemas.microsoft.com/office/powerpoint/2010/main" val="427836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E19C3B6-1950-358D-C1AD-BF0C431D024C}"/>
              </a:ext>
            </a:extLst>
          </p:cNvPr>
          <p:cNvCxnSpPr>
            <a:cxnSpLocks/>
            <a:stCxn id="132" idx="3"/>
            <a:endCxn id="183" idx="2"/>
          </p:cNvCxnSpPr>
          <p:nvPr/>
        </p:nvCxnSpPr>
        <p:spPr>
          <a:xfrm>
            <a:off x="7507191" y="3298057"/>
            <a:ext cx="759339" cy="133705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98E3C59A-464F-1B4C-404E-F3B0BC74EB05}"/>
              </a:ext>
            </a:extLst>
          </p:cNvPr>
          <p:cNvCxnSpPr>
            <a:cxnSpLocks/>
            <a:stCxn id="132" idx="3"/>
            <a:endCxn id="184" idx="2"/>
          </p:cNvCxnSpPr>
          <p:nvPr/>
        </p:nvCxnSpPr>
        <p:spPr>
          <a:xfrm>
            <a:off x="7507191" y="3298057"/>
            <a:ext cx="759339" cy="236882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4ABB54-37AB-F963-00AA-1A1F3567982F}"/>
              </a:ext>
            </a:extLst>
          </p:cNvPr>
          <p:cNvGrpSpPr/>
          <p:nvPr/>
        </p:nvGrpSpPr>
        <p:grpSpPr>
          <a:xfrm>
            <a:off x="7754951" y="3310044"/>
            <a:ext cx="2656458" cy="2915657"/>
            <a:chOff x="8720418" y="3288093"/>
            <a:chExt cx="2656458" cy="2915657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3207F95-46C1-B9E6-C98D-32931C540783}"/>
                </a:ext>
              </a:extLst>
            </p:cNvPr>
            <p:cNvGrpSpPr/>
            <p:nvPr/>
          </p:nvGrpSpPr>
          <p:grpSpPr>
            <a:xfrm>
              <a:off x="9231997" y="4222824"/>
              <a:ext cx="780668" cy="1812437"/>
              <a:chOff x="6234952" y="1863964"/>
              <a:chExt cx="443753" cy="1030238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9DAD0FF-34ED-C03E-C02D-4AA7F993DF34}"/>
                  </a:ext>
                </a:extLst>
              </p:cNvPr>
              <p:cNvSpPr/>
              <p:nvPr/>
            </p:nvSpPr>
            <p:spPr>
              <a:xfrm>
                <a:off x="6234952" y="1863964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FADD4F8-228C-7D9B-1DA0-EA8FF2B16FCD}"/>
                  </a:ext>
                </a:extLst>
              </p:cNvPr>
              <p:cNvSpPr/>
              <p:nvPr/>
            </p:nvSpPr>
            <p:spPr>
              <a:xfrm>
                <a:off x="6234952" y="2450449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DBC01DEA-D501-CFB6-0CAB-DF442C8B2436}"/>
                </a:ext>
              </a:extLst>
            </p:cNvPr>
            <p:cNvGrpSpPr/>
            <p:nvPr/>
          </p:nvGrpSpPr>
          <p:grpSpPr>
            <a:xfrm>
              <a:off x="10730274" y="4161704"/>
              <a:ext cx="646602" cy="1928512"/>
              <a:chOff x="7086613" y="1829222"/>
              <a:chExt cx="367546" cy="109621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ABD3713-A425-83EA-F136-5EBFC4BF613D}"/>
                  </a:ext>
                </a:extLst>
              </p:cNvPr>
              <p:cNvSpPr/>
              <p:nvPr/>
            </p:nvSpPr>
            <p:spPr>
              <a:xfrm>
                <a:off x="7091088" y="1829222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981AAD7-08BB-67D6-6634-1D058C8CF672}"/>
                  </a:ext>
                </a:extLst>
              </p:cNvPr>
              <p:cNvSpPr/>
              <p:nvPr/>
            </p:nvSpPr>
            <p:spPr>
              <a:xfrm>
                <a:off x="7086613" y="2415288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/>
              </a:p>
            </p:txBody>
          </p:sp>
        </p:grp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840FFD2-FD3F-6E3A-C6A9-DA667436BC1A}"/>
                </a:ext>
              </a:extLst>
            </p:cNvPr>
            <p:cNvCxnSpPr>
              <a:stCxn id="183" idx="6"/>
              <a:endCxn id="188" idx="1"/>
            </p:cNvCxnSpPr>
            <p:nvPr/>
          </p:nvCxnSpPr>
          <p:spPr>
            <a:xfrm flipV="1">
              <a:off x="10012666" y="4610444"/>
              <a:ext cx="725481" cy="27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924B2F7D-0940-4475-7A16-D7ADA10A1FD0}"/>
                </a:ext>
              </a:extLst>
            </p:cNvPr>
            <p:cNvCxnSpPr>
              <a:stCxn id="184" idx="6"/>
              <a:endCxn id="189" idx="1"/>
            </p:cNvCxnSpPr>
            <p:nvPr/>
          </p:nvCxnSpPr>
          <p:spPr>
            <a:xfrm flipV="1">
              <a:off x="10012666" y="5641476"/>
              <a:ext cx="717609" cy="345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0CEF1BD8-01AC-0199-A47D-C1100FC96557}"/>
                </a:ext>
              </a:extLst>
            </p:cNvPr>
            <p:cNvGrpSpPr/>
            <p:nvPr/>
          </p:nvGrpSpPr>
          <p:grpSpPr>
            <a:xfrm>
              <a:off x="8720418" y="3288093"/>
              <a:ext cx="1829447" cy="2915657"/>
              <a:chOff x="2228320" y="1609165"/>
              <a:chExt cx="1039907" cy="2918011"/>
            </a:xfrm>
          </p:grpSpPr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B17840B-976C-046E-1748-F425D3C6D391}"/>
                  </a:ext>
                </a:extLst>
              </p:cNvPr>
              <p:cNvSpPr txBox="1"/>
              <p:nvPr/>
            </p:nvSpPr>
            <p:spPr>
              <a:xfrm>
                <a:off x="2228320" y="1620571"/>
                <a:ext cx="1039907" cy="985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2">
                        <a:lumMod val="50000"/>
                      </a:schemeClr>
                    </a:solidFill>
                  </a:rPr>
                  <a:t>App3</a:t>
                </a:r>
              </a:p>
              <a:p>
                <a:endParaRPr lang="en-US" sz="32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205" name="Rectangle: Rounded Corners 204">
                <a:extLst>
                  <a:ext uri="{FF2B5EF4-FFF2-40B4-BE49-F238E27FC236}">
                    <a16:creationId xmlns:a16="http://schemas.microsoft.com/office/drawing/2014/main" id="{80AE5636-BD04-32A4-63CF-7A81D11AD65D}"/>
                  </a:ext>
                </a:extLst>
              </p:cNvPr>
              <p:cNvSpPr/>
              <p:nvPr/>
            </p:nvSpPr>
            <p:spPr>
              <a:xfrm>
                <a:off x="2362200" y="1609165"/>
                <a:ext cx="776608" cy="2918011"/>
              </a:xfrm>
              <a:prstGeom prst="roundRect">
                <a:avLst/>
              </a:prstGeom>
              <a:noFill/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>
                  <a:solidFill>
                    <a:schemeClr val="accent4"/>
                  </a:solidFill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ED5BBBEA-5532-64A9-38D0-874E77BFFEA9}"/>
              </a:ext>
            </a:extLst>
          </p:cNvPr>
          <p:cNvGrpSpPr/>
          <p:nvPr/>
        </p:nvGrpSpPr>
        <p:grpSpPr>
          <a:xfrm>
            <a:off x="1826657" y="442631"/>
            <a:ext cx="5033956" cy="5133485"/>
            <a:chOff x="545845" y="849998"/>
            <a:chExt cx="5562314" cy="5672289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542C5FA-2C43-3164-D33A-C9A05BF0218E}"/>
                </a:ext>
              </a:extLst>
            </p:cNvPr>
            <p:cNvGrpSpPr/>
            <p:nvPr/>
          </p:nvGrpSpPr>
          <p:grpSpPr>
            <a:xfrm>
              <a:off x="4086696" y="2013231"/>
              <a:ext cx="2021463" cy="3221681"/>
              <a:chOff x="2228320" y="1609165"/>
              <a:chExt cx="1039907" cy="2918011"/>
            </a:xfrm>
          </p:grpSpPr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924601D-482F-1A6A-A776-25FC94A4015B}"/>
                  </a:ext>
                </a:extLst>
              </p:cNvPr>
              <p:cNvSpPr txBox="1"/>
              <p:nvPr/>
            </p:nvSpPr>
            <p:spPr>
              <a:xfrm>
                <a:off x="2228320" y="1620571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2"/>
                    </a:solidFill>
                  </a:rPr>
                  <a:t>App2</a:t>
                </a:r>
              </a:p>
              <a:p>
                <a:endParaRPr lang="en-US" sz="3200" dirty="0"/>
              </a:p>
            </p:txBody>
          </p:sp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39246623-2DD3-EF1C-C771-A9D3CB3FF758}"/>
                  </a:ext>
                </a:extLst>
              </p:cNvPr>
              <p:cNvSpPr/>
              <p:nvPr/>
            </p:nvSpPr>
            <p:spPr>
              <a:xfrm>
                <a:off x="2362200" y="1609165"/>
                <a:ext cx="776608" cy="2918011"/>
              </a:xfrm>
              <a:prstGeom prst="round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7EE03BA-63E3-0393-659C-9ABADE0E37A4}"/>
                </a:ext>
              </a:extLst>
            </p:cNvPr>
            <p:cNvGrpSpPr/>
            <p:nvPr/>
          </p:nvGrpSpPr>
          <p:grpSpPr>
            <a:xfrm>
              <a:off x="1946487" y="1816356"/>
              <a:ext cx="866947" cy="4281162"/>
              <a:chOff x="2548224" y="2106291"/>
              <a:chExt cx="445986" cy="220237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5F94CDE-7458-D7A6-01B1-CA5FCA2D3182}"/>
                  </a:ext>
                </a:extLst>
              </p:cNvPr>
              <p:cNvSpPr/>
              <p:nvPr/>
            </p:nvSpPr>
            <p:spPr>
              <a:xfrm>
                <a:off x="2548224" y="2106291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F14644-C8F7-8FA6-B28A-837417EB786B}"/>
                  </a:ext>
                </a:extLst>
              </p:cNvPr>
              <p:cNvSpPr/>
              <p:nvPr/>
            </p:nvSpPr>
            <p:spPr>
              <a:xfrm>
                <a:off x="2548224" y="2692776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4952CC7-BE44-963D-1764-B6D8099220E3}"/>
                  </a:ext>
                </a:extLst>
              </p:cNvPr>
              <p:cNvSpPr/>
              <p:nvPr/>
            </p:nvSpPr>
            <p:spPr>
              <a:xfrm>
                <a:off x="2550457" y="3278842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51A6BB3-CC9A-1A54-298A-EA13AB71F2B9}"/>
                  </a:ext>
                </a:extLst>
              </p:cNvPr>
              <p:cNvSpPr/>
              <p:nvPr/>
            </p:nvSpPr>
            <p:spPr>
              <a:xfrm>
                <a:off x="2550457" y="3864908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02D79F1-7518-5320-FC77-3DA02988E35D}"/>
                </a:ext>
              </a:extLst>
            </p:cNvPr>
            <p:cNvGrpSpPr/>
            <p:nvPr/>
          </p:nvGrpSpPr>
          <p:grpSpPr>
            <a:xfrm>
              <a:off x="4695485" y="2959415"/>
              <a:ext cx="862606" cy="2002668"/>
              <a:chOff x="3962399" y="2694318"/>
              <a:chExt cx="443753" cy="1030238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8BC1858-B57D-598A-688B-5B87728C5774}"/>
                  </a:ext>
                </a:extLst>
              </p:cNvPr>
              <p:cNvSpPr/>
              <p:nvPr/>
            </p:nvSpPr>
            <p:spPr>
              <a:xfrm>
                <a:off x="3962399" y="2694318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7E6CC0E-2B53-99E0-5A89-E41676573989}"/>
                  </a:ext>
                </a:extLst>
              </p:cNvPr>
              <p:cNvSpPr/>
              <p:nvPr/>
            </p:nvSpPr>
            <p:spPr>
              <a:xfrm>
                <a:off x="3962399" y="3280803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D40E35A-6E69-8757-3FBB-045F90CF3719}"/>
                </a:ext>
              </a:extLst>
            </p:cNvPr>
            <p:cNvSpPr/>
            <p:nvPr/>
          </p:nvSpPr>
          <p:spPr>
            <a:xfrm>
              <a:off x="545845" y="3505609"/>
              <a:ext cx="705770" cy="9916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11C231D-0AFF-CFF8-9174-99E0AF0DB823}"/>
                </a:ext>
              </a:extLst>
            </p:cNvPr>
            <p:cNvCxnSpPr>
              <a:cxnSpLocks/>
              <a:stCxn id="159" idx="3"/>
              <a:endCxn id="4" idx="3"/>
            </p:cNvCxnSpPr>
            <p:nvPr/>
          </p:nvCxnSpPr>
          <p:spPr>
            <a:xfrm flipV="1">
              <a:off x="1251615" y="2552637"/>
              <a:ext cx="821198" cy="144881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908DACBD-B431-32DE-A4D5-4C67537474D3}"/>
                </a:ext>
              </a:extLst>
            </p:cNvPr>
            <p:cNvCxnSpPr>
              <a:stCxn id="159" idx="3"/>
              <a:endCxn id="5" idx="2"/>
            </p:cNvCxnSpPr>
            <p:nvPr/>
          </p:nvCxnSpPr>
          <p:spPr>
            <a:xfrm flipV="1">
              <a:off x="1251615" y="3387722"/>
              <a:ext cx="694872" cy="61372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6C76E83-F048-805F-E39F-E223DBAB187E}"/>
                </a:ext>
              </a:extLst>
            </p:cNvPr>
            <p:cNvCxnSpPr>
              <a:stCxn id="159" idx="3"/>
              <a:endCxn id="6" idx="2"/>
            </p:cNvCxnSpPr>
            <p:nvPr/>
          </p:nvCxnSpPr>
          <p:spPr>
            <a:xfrm>
              <a:off x="1251615" y="4001449"/>
              <a:ext cx="699213" cy="525521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9A6AFE8D-D189-5AF9-0751-19C95E702CFD}"/>
                </a:ext>
              </a:extLst>
            </p:cNvPr>
            <p:cNvCxnSpPr>
              <a:stCxn id="159" idx="3"/>
              <a:endCxn id="12" idx="2"/>
            </p:cNvCxnSpPr>
            <p:nvPr/>
          </p:nvCxnSpPr>
          <p:spPr>
            <a:xfrm>
              <a:off x="1251615" y="4001449"/>
              <a:ext cx="699213" cy="1664768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AB149298-766C-4282-5DD9-8D3783D3E82F}"/>
                </a:ext>
              </a:extLst>
            </p:cNvPr>
            <p:cNvGrpSpPr/>
            <p:nvPr/>
          </p:nvGrpSpPr>
          <p:grpSpPr>
            <a:xfrm>
              <a:off x="1380111" y="849998"/>
              <a:ext cx="2021463" cy="5672289"/>
              <a:chOff x="2256862" y="1609165"/>
              <a:chExt cx="1039907" cy="291801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BBF30-DF03-7E7C-B55A-7E79E0FF8619}"/>
                  </a:ext>
                </a:extLst>
              </p:cNvPr>
              <p:cNvSpPr txBox="1"/>
              <p:nvPr/>
            </p:nvSpPr>
            <p:spPr>
              <a:xfrm>
                <a:off x="2256862" y="1653572"/>
                <a:ext cx="1039907" cy="506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6"/>
                    </a:solidFill>
                  </a:rPr>
                  <a:t>App1</a:t>
                </a:r>
              </a:p>
              <a:p>
                <a:endParaRPr lang="en-US" sz="3200" dirty="0"/>
              </a:p>
            </p:txBody>
          </p:sp>
          <p:sp>
            <p:nvSpPr>
              <p:cNvPr id="192" name="Rectangle: Rounded Corners 191">
                <a:extLst>
                  <a:ext uri="{FF2B5EF4-FFF2-40B4-BE49-F238E27FC236}">
                    <a16:creationId xmlns:a16="http://schemas.microsoft.com/office/drawing/2014/main" id="{AC8D1473-B429-A38D-6901-1657EAA062CD}"/>
                  </a:ext>
                </a:extLst>
              </p:cNvPr>
              <p:cNvSpPr/>
              <p:nvPr/>
            </p:nvSpPr>
            <p:spPr>
              <a:xfrm>
                <a:off x="2362199" y="1609165"/>
                <a:ext cx="851655" cy="2918011"/>
              </a:xfrm>
              <a:prstGeom prst="roundRect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7F922C20-E668-69EA-CCB7-684DB39F1D49}"/>
                </a:ext>
              </a:extLst>
            </p:cNvPr>
            <p:cNvGrpSpPr/>
            <p:nvPr/>
          </p:nvGrpSpPr>
          <p:grpSpPr>
            <a:xfrm>
              <a:off x="3436419" y="1751819"/>
              <a:ext cx="714504" cy="4410235"/>
              <a:chOff x="3436419" y="1751819"/>
              <a:chExt cx="714504" cy="44102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9363B3-5F94-5F80-A265-AC1767CDECBD}"/>
                  </a:ext>
                </a:extLst>
              </p:cNvPr>
              <p:cNvSpPr/>
              <p:nvPr/>
            </p:nvSpPr>
            <p:spPr>
              <a:xfrm>
                <a:off x="3445153" y="1751819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2408B781-556A-ED68-5FDD-7A67D1418C22}"/>
                  </a:ext>
                </a:extLst>
              </p:cNvPr>
              <p:cNvSpPr/>
              <p:nvPr/>
            </p:nvSpPr>
            <p:spPr>
              <a:xfrm>
                <a:off x="3436419" y="2891496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78A630F-0B7A-5461-9A33-4A1DE0442EA4}"/>
                  </a:ext>
                </a:extLst>
              </p:cNvPr>
              <p:cNvSpPr/>
              <p:nvPr/>
            </p:nvSpPr>
            <p:spPr>
              <a:xfrm>
                <a:off x="3445151" y="4034940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8B3D249-4443-EA42-47A2-79812AB473E6}"/>
                  </a:ext>
                </a:extLst>
              </p:cNvPr>
              <p:cNvSpPr/>
              <p:nvPr/>
            </p:nvSpPr>
            <p:spPr>
              <a:xfrm>
                <a:off x="3444997" y="5170375"/>
                <a:ext cx="705770" cy="9916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68FBC19A-F239-1CDA-B583-342DCB59A40B}"/>
                </a:ext>
              </a:extLst>
            </p:cNvPr>
            <p:cNvCxnSpPr>
              <a:stCxn id="4" idx="6"/>
              <a:endCxn id="7" idx="1"/>
            </p:cNvCxnSpPr>
            <p:nvPr/>
          </p:nvCxnSpPr>
          <p:spPr>
            <a:xfrm flipV="1">
              <a:off x="2809093" y="2247658"/>
              <a:ext cx="636060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3C2962D9-75A5-1404-29C2-4C08CF2E56E9}"/>
                </a:ext>
              </a:extLst>
            </p:cNvPr>
            <p:cNvCxnSpPr>
              <a:stCxn id="5" idx="6"/>
              <a:endCxn id="212" idx="1"/>
            </p:cNvCxnSpPr>
            <p:nvPr/>
          </p:nvCxnSpPr>
          <p:spPr>
            <a:xfrm flipV="1">
              <a:off x="2809093" y="3387335"/>
              <a:ext cx="627326" cy="387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2665E9D-45C2-6868-2CBB-AD0D953F0DA9}"/>
                </a:ext>
              </a:extLst>
            </p:cNvPr>
            <p:cNvCxnSpPr>
              <a:stCxn id="6" idx="6"/>
              <a:endCxn id="213" idx="1"/>
            </p:cNvCxnSpPr>
            <p:nvPr/>
          </p:nvCxnSpPr>
          <p:spPr>
            <a:xfrm>
              <a:off x="2813434" y="4526969"/>
              <a:ext cx="631717" cy="381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08A99FA2-1D0F-6811-EFF7-3C0739FBA62E}"/>
                </a:ext>
              </a:extLst>
            </p:cNvPr>
            <p:cNvCxnSpPr>
              <a:stCxn id="12" idx="6"/>
              <a:endCxn id="214" idx="1"/>
            </p:cNvCxnSpPr>
            <p:nvPr/>
          </p:nvCxnSpPr>
          <p:spPr>
            <a:xfrm flipV="1">
              <a:off x="2813434" y="5666214"/>
              <a:ext cx="631564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188D1F85-6051-E8C9-AE96-342BFCAFAE9C}"/>
                </a:ext>
              </a:extLst>
            </p:cNvPr>
            <p:cNvCxnSpPr>
              <a:stCxn id="7" idx="3"/>
              <a:endCxn id="124" idx="1"/>
            </p:cNvCxnSpPr>
            <p:nvPr/>
          </p:nvCxnSpPr>
          <p:spPr>
            <a:xfrm>
              <a:off x="4150923" y="2247658"/>
              <a:ext cx="670888" cy="83808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1CDE2B8-A55D-14F1-B1B0-FE33F0A97DF9}"/>
                </a:ext>
              </a:extLst>
            </p:cNvPr>
            <p:cNvCxnSpPr>
              <a:stCxn id="212" idx="3"/>
              <a:endCxn id="124" idx="2"/>
            </p:cNvCxnSpPr>
            <p:nvPr/>
          </p:nvCxnSpPr>
          <p:spPr>
            <a:xfrm>
              <a:off x="4142189" y="3387335"/>
              <a:ext cx="553297" cy="338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1CD1F88-4A2C-FF31-F850-1FA3C8F23D4A}"/>
                </a:ext>
              </a:extLst>
            </p:cNvPr>
            <p:cNvCxnSpPr>
              <a:stCxn id="213" idx="3"/>
              <a:endCxn id="125" idx="2"/>
            </p:cNvCxnSpPr>
            <p:nvPr/>
          </p:nvCxnSpPr>
          <p:spPr>
            <a:xfrm>
              <a:off x="4150921" y="4530779"/>
              <a:ext cx="544565" cy="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DAE623CB-E3B5-5D33-8487-80EAE43473E6}"/>
                </a:ext>
              </a:extLst>
            </p:cNvPr>
            <p:cNvCxnSpPr>
              <a:stCxn id="214" idx="3"/>
              <a:endCxn id="125" idx="2"/>
            </p:cNvCxnSpPr>
            <p:nvPr/>
          </p:nvCxnSpPr>
          <p:spPr>
            <a:xfrm flipV="1">
              <a:off x="4150767" y="4530781"/>
              <a:ext cx="544718" cy="1135433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8AF6D05-CDC4-1A85-14EE-701656C2CB2C}"/>
              </a:ext>
            </a:extLst>
          </p:cNvPr>
          <p:cNvSpPr/>
          <p:nvPr/>
        </p:nvSpPr>
        <p:spPr>
          <a:xfrm>
            <a:off x="6868461" y="2849317"/>
            <a:ext cx="638730" cy="897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1712606-2053-4DE7-9D62-938F55FA1B6E}"/>
              </a:ext>
            </a:extLst>
          </p:cNvPr>
          <p:cNvCxnSpPr>
            <a:cxnSpLocks/>
            <a:stCxn id="124" idx="6"/>
            <a:endCxn id="132" idx="1"/>
          </p:cNvCxnSpPr>
          <p:nvPr/>
        </p:nvCxnSpPr>
        <p:spPr>
          <a:xfrm>
            <a:off x="6362795" y="2742012"/>
            <a:ext cx="505666" cy="55604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7D0F803-C94D-E071-E210-BF348CF79E9A}"/>
              </a:ext>
            </a:extLst>
          </p:cNvPr>
          <p:cNvCxnSpPr>
            <a:cxnSpLocks/>
            <a:stCxn id="125" idx="6"/>
            <a:endCxn id="132" idx="1"/>
          </p:cNvCxnSpPr>
          <p:nvPr/>
        </p:nvCxnSpPr>
        <p:spPr>
          <a:xfrm flipV="1">
            <a:off x="6362795" y="3298057"/>
            <a:ext cx="505666" cy="47572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1F19095-93D9-FBB9-E460-7DA70B08B5AE}"/>
              </a:ext>
            </a:extLst>
          </p:cNvPr>
          <p:cNvCxnSpPr>
            <a:cxnSpLocks/>
            <a:stCxn id="132" idx="3"/>
            <a:endCxn id="142" idx="2"/>
          </p:cNvCxnSpPr>
          <p:nvPr/>
        </p:nvCxnSpPr>
        <p:spPr>
          <a:xfrm flipV="1">
            <a:off x="7507191" y="1527739"/>
            <a:ext cx="767212" cy="17703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98BD94C-8AF6-9F8F-8F4B-AABA909FAC9C}"/>
              </a:ext>
            </a:extLst>
          </p:cNvPr>
          <p:cNvCxnSpPr>
            <a:cxnSpLocks/>
            <a:stCxn id="132" idx="3"/>
            <a:endCxn id="143" idx="2"/>
          </p:cNvCxnSpPr>
          <p:nvPr/>
        </p:nvCxnSpPr>
        <p:spPr>
          <a:xfrm flipV="1">
            <a:off x="7507191" y="2559507"/>
            <a:ext cx="767212" cy="73855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5C48F1-F0B4-3C22-9271-8F8911169CF4}"/>
              </a:ext>
            </a:extLst>
          </p:cNvPr>
          <p:cNvGrpSpPr/>
          <p:nvPr/>
        </p:nvGrpSpPr>
        <p:grpSpPr>
          <a:xfrm>
            <a:off x="7762824" y="238584"/>
            <a:ext cx="2656458" cy="2915657"/>
            <a:chOff x="8720418" y="121335"/>
            <a:chExt cx="2656458" cy="29156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2361DB72-D966-71B1-0E76-7CB473A51619}"/>
                </a:ext>
              </a:extLst>
            </p:cNvPr>
            <p:cNvGrpSpPr/>
            <p:nvPr/>
          </p:nvGrpSpPr>
          <p:grpSpPr>
            <a:xfrm>
              <a:off x="9231997" y="1020155"/>
              <a:ext cx="780668" cy="1812437"/>
              <a:chOff x="6234952" y="1863964"/>
              <a:chExt cx="443753" cy="1030238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551C4033-EEA2-AC90-1B5B-83847390DF63}"/>
                  </a:ext>
                </a:extLst>
              </p:cNvPr>
              <p:cNvSpPr/>
              <p:nvPr/>
            </p:nvSpPr>
            <p:spPr>
              <a:xfrm>
                <a:off x="6234952" y="1863964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8FF9E81-7DE1-2B42-6E45-64F4DE392A68}"/>
                  </a:ext>
                </a:extLst>
              </p:cNvPr>
              <p:cNvSpPr/>
              <p:nvPr/>
            </p:nvSpPr>
            <p:spPr>
              <a:xfrm>
                <a:off x="6234952" y="2450449"/>
                <a:ext cx="443753" cy="44375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C303847-A368-6A3D-4614-B155E39F7A96}"/>
                </a:ext>
              </a:extLst>
            </p:cNvPr>
            <p:cNvGrpSpPr/>
            <p:nvPr/>
          </p:nvGrpSpPr>
          <p:grpSpPr>
            <a:xfrm>
              <a:off x="10730274" y="959036"/>
              <a:ext cx="646602" cy="1928511"/>
              <a:chOff x="7086613" y="1829222"/>
              <a:chExt cx="367546" cy="1096218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932B267-0053-2F01-1631-8B8AEE4D1792}"/>
                  </a:ext>
                </a:extLst>
              </p:cNvPr>
              <p:cNvSpPr/>
              <p:nvPr/>
            </p:nvSpPr>
            <p:spPr>
              <a:xfrm>
                <a:off x="7091088" y="1829222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506A3EC-E62B-CFA4-52A6-5FAAD8FE3866}"/>
                  </a:ext>
                </a:extLst>
              </p:cNvPr>
              <p:cNvSpPr/>
              <p:nvPr/>
            </p:nvSpPr>
            <p:spPr>
              <a:xfrm>
                <a:off x="7086613" y="2415288"/>
                <a:ext cx="363071" cy="5101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/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7D83CC9-FD35-4870-7D65-ED8FD5453743}"/>
                </a:ext>
              </a:extLst>
            </p:cNvPr>
            <p:cNvCxnSpPr>
              <a:stCxn id="142" idx="6"/>
              <a:endCxn id="169" idx="1"/>
            </p:cNvCxnSpPr>
            <p:nvPr/>
          </p:nvCxnSpPr>
          <p:spPr>
            <a:xfrm flipV="1">
              <a:off x="10012666" y="1407776"/>
              <a:ext cx="725481" cy="271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55F529CB-085D-AFC7-BBF9-478761E902FF}"/>
                </a:ext>
              </a:extLst>
            </p:cNvPr>
            <p:cNvCxnSpPr>
              <a:stCxn id="143" idx="6"/>
              <a:endCxn id="170" idx="1"/>
            </p:cNvCxnSpPr>
            <p:nvPr/>
          </p:nvCxnSpPr>
          <p:spPr>
            <a:xfrm flipV="1">
              <a:off x="10012666" y="2438807"/>
              <a:ext cx="717609" cy="345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9844ADB2-DD19-6D13-C36F-8B9C0C1D6312}"/>
                </a:ext>
              </a:extLst>
            </p:cNvPr>
            <p:cNvGrpSpPr/>
            <p:nvPr/>
          </p:nvGrpSpPr>
          <p:grpSpPr>
            <a:xfrm>
              <a:off x="8720418" y="121335"/>
              <a:ext cx="1829447" cy="2915657"/>
              <a:chOff x="2228320" y="1609165"/>
              <a:chExt cx="1039907" cy="2918011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8A3F6B0B-C707-8E61-7B48-9FCA0DB1D277}"/>
                  </a:ext>
                </a:extLst>
              </p:cNvPr>
              <p:cNvSpPr txBox="1"/>
              <p:nvPr/>
            </p:nvSpPr>
            <p:spPr>
              <a:xfrm>
                <a:off x="2228320" y="1620571"/>
                <a:ext cx="1039907" cy="892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b="1" dirty="0">
                    <a:solidFill>
                      <a:schemeClr val="accent5"/>
                    </a:solidFill>
                  </a:rPr>
                  <a:t>App3</a:t>
                </a:r>
              </a:p>
              <a:p>
                <a:endParaRPr lang="en-US" sz="3200" dirty="0"/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23A71D43-7381-FBE8-14FB-A6E31C0E9297}"/>
                  </a:ext>
                </a:extLst>
              </p:cNvPr>
              <p:cNvSpPr/>
              <p:nvPr/>
            </p:nvSpPr>
            <p:spPr>
              <a:xfrm>
                <a:off x="2362200" y="1609165"/>
                <a:ext cx="776608" cy="2918011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>
                  <a:solidFill>
                    <a:schemeClr val="accent3"/>
                  </a:solidFill>
                </a:endParaRPr>
              </a:p>
            </p:txBody>
          </p:sp>
        </p:grpSp>
      </p:grp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5B24FEDF-B7CC-A40B-4A69-0019222624DE}"/>
              </a:ext>
            </a:extLst>
          </p:cNvPr>
          <p:cNvCxnSpPr/>
          <p:nvPr/>
        </p:nvCxnSpPr>
        <p:spPr>
          <a:xfrm>
            <a:off x="4769787" y="-7253"/>
            <a:ext cx="0" cy="66960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E84D12E9-2FCA-34B6-7217-AF2980B07082}"/>
              </a:ext>
            </a:extLst>
          </p:cNvPr>
          <p:cNvSpPr txBox="1"/>
          <p:nvPr/>
        </p:nvSpPr>
        <p:spPr>
          <a:xfrm>
            <a:off x="2138009" y="6269267"/>
            <a:ext cx="2442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Stage 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DF4AC3-110F-AC3B-DB0E-618458979B6F}"/>
              </a:ext>
            </a:extLst>
          </p:cNvPr>
          <p:cNvSpPr txBox="1"/>
          <p:nvPr/>
        </p:nvSpPr>
        <p:spPr>
          <a:xfrm>
            <a:off x="5089012" y="6269266"/>
            <a:ext cx="18631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Stage 2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8A298B1-C521-7CB0-66C1-42335F0BD75D}"/>
              </a:ext>
            </a:extLst>
          </p:cNvPr>
          <p:cNvCxnSpPr/>
          <p:nvPr/>
        </p:nvCxnSpPr>
        <p:spPr>
          <a:xfrm>
            <a:off x="7187826" y="-26597"/>
            <a:ext cx="0" cy="66960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329E1542-C6E2-9644-97D2-BADD797BB078}"/>
              </a:ext>
            </a:extLst>
          </p:cNvPr>
          <p:cNvSpPr txBox="1"/>
          <p:nvPr/>
        </p:nvSpPr>
        <p:spPr>
          <a:xfrm>
            <a:off x="7968653" y="6269268"/>
            <a:ext cx="24427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254971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42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Tang, Meng</dc:creator>
  <cp:lastModifiedBy>Tang, Meng</cp:lastModifiedBy>
  <cp:revision>23</cp:revision>
  <dcterms:created xsi:type="dcterms:W3CDTF">2025-01-30T16:45:59Z</dcterms:created>
  <dcterms:modified xsi:type="dcterms:W3CDTF">2025-09-10T16:55:42Z</dcterms:modified>
</cp:coreProperties>
</file>