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5"/>
    <p:restoredTop sz="96327"/>
  </p:normalViewPr>
  <p:slideViewPr>
    <p:cSldViewPr snapToGrid="0">
      <p:cViewPr>
        <p:scale>
          <a:sx n="130" d="100"/>
          <a:sy n="130" d="100"/>
        </p:scale>
        <p:origin x="-624" y="-15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3FC8D-0124-7E6A-97A2-E8362CE8AE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0D8C24-4506-5BFA-1DF2-1B5BB15D3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C748B-BEE8-6E30-0358-4AB1F7870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CC7B-8A87-244D-8981-8FB8E6F820D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783B9-6337-9A1B-FC8B-EB87EC48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216E0-6419-053A-FE1F-DF2605D0B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421B-2533-834C-B44D-38393AD3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25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EE44-5D62-5902-CE4E-4173274D9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59E27-DA69-DD5D-E97E-247701E5D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F104F-B841-5000-D192-67B55A6BF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CC7B-8A87-244D-8981-8FB8E6F820D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FD3A1-3637-5A52-2E62-7B9BEDCF5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EA111-571F-7A0F-A12F-C50E50C43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421B-2533-834C-B44D-38393AD3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88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788EF-FD50-10C0-E1B0-54F9886787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0C8ED2-D52B-5D5B-BDB6-D05992687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E1D44-5717-E176-96BA-957B7D898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CC7B-8A87-244D-8981-8FB8E6F820D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7C1E7-87FD-9E77-0CF1-818A064E2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ABBD0-88D3-3F87-1BBB-D13D91E4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421B-2533-834C-B44D-38393AD3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55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F9BE3-2E20-4A56-09BD-7EF601D13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282AA-F55F-3933-FD9E-6D0BE256F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EF315-AEBF-4A0F-5A50-A5F151F6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CC7B-8A87-244D-8981-8FB8E6F820D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8BB74-32EA-F88A-A86E-469ADBF79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8A40D2-FDCF-819D-69AE-33749F6E8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421B-2533-834C-B44D-38393AD3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133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6E39-91D2-85B8-62CD-F193603C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FFD743-88A9-1667-CD39-72D3ACE85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21BD3D-C81D-0420-DE33-C53C203A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CC7B-8A87-244D-8981-8FB8E6F820D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A234D-4E3D-143D-7122-42502DDDB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8D4B3-199A-067D-01C6-B2B75577C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421B-2533-834C-B44D-38393AD3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6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2FEF7-7EE9-ED00-9C39-8D66CAD6E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AB2B9-DBC9-73FC-9FB0-DB6F6E3177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B4AB3A-BB59-3A99-8CB1-C07FA6922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38BFF8-A056-4520-D605-EA792485B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CC7B-8A87-244D-8981-8FB8E6F820D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271BE-1AEF-86AE-0B26-664C1E8DE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ACBBE-6D5F-1F44-D95C-D8686D9BF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421B-2533-834C-B44D-38393AD3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342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69AA5-A15B-7138-8164-6C3EC693A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23AE98-0684-B1CE-0DD4-7F97429D1D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E3678-10B2-CD3A-F5B4-6A966D0B4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05192-5D6A-5DD2-494F-7EF505F03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5B6670-C869-10BC-14AC-3A888E7F54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FE1A1-CB64-F6BC-1602-F37ED37AD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CC7B-8A87-244D-8981-8FB8E6F820D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15E9E-C928-2F88-928F-C48174BD6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665D83-04BD-F4F4-5B6C-94D377219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421B-2533-834C-B44D-38393AD3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010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7DEC3-6BF1-96B1-7245-4ED8F7CD8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EFDF5-6538-8170-175B-7962C9DC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CC7B-8A87-244D-8981-8FB8E6F820D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52DDBC-145F-FAD8-8331-93B07F43D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05A75-205F-4741-6032-56ACF3689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421B-2533-834C-B44D-38393AD3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56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306E83-76BF-EA36-7A02-702FDCC71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CC7B-8A87-244D-8981-8FB8E6F820D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12E950-2A08-E351-9BDB-5D370349E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7D8ADB-2E82-A2F8-D191-966D15E08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421B-2533-834C-B44D-38393AD3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870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9C902-7E9B-19E8-41A3-2089DA772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5EC4B-06AB-FF9D-99CA-489AEA0FA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61739F-F29C-0BC8-B126-007788FDB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C96F2-6919-5A99-AC38-E254F952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CC7B-8A87-244D-8981-8FB8E6F820D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DDD6B-EE72-C6E7-372A-11463D7C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D9E4A6-C111-1A8B-C815-4B87492A9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421B-2533-834C-B44D-38393AD3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849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84A64-37C1-21CA-2E68-86BB92D5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2102BF-73E7-40A4-D238-637EE9632E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CC2E60-B83B-FEC0-6ECD-18986CDB4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BE2C2-8266-6F88-E9CC-E2FA36CC0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9CC7B-8A87-244D-8981-8FB8E6F820D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2AB80-BADE-1811-9AB9-158716FEA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56D583-3F44-8E5E-694B-ED650975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1B421B-2533-834C-B44D-38393AD3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31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D4B7FF-CD68-F126-8896-A1B652E8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8E8D1-5421-B7D8-CC49-F4A21059F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845C80-B369-D6F1-7DBB-500B725F2E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B9CC7B-8A87-244D-8981-8FB8E6F820DF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971D6-2B87-54E6-88C8-2BE9F733C6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107CF-5BED-C617-F4DC-CAAD0A1E9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B421B-2533-834C-B44D-38393AD3EB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09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6A314-9147-842F-C629-58BA7361A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6EB933DD-A8B1-F7F5-3087-6A7BDA96D2C5}"/>
              </a:ext>
            </a:extLst>
          </p:cNvPr>
          <p:cNvGrpSpPr/>
          <p:nvPr/>
        </p:nvGrpSpPr>
        <p:grpSpPr>
          <a:xfrm>
            <a:off x="-1246141" y="979768"/>
            <a:ext cx="232695" cy="1433670"/>
            <a:chOff x="1934231" y="675017"/>
            <a:chExt cx="160691" cy="1433670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53AC483-E9D7-2764-DD9A-9BB2F39D66B8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 flipV="1">
              <a:off x="1934232" y="675017"/>
              <a:ext cx="16069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35E4389-5F91-372A-E229-A2C5099F1A4B}"/>
                </a:ext>
              </a:extLst>
            </p:cNvPr>
            <p:cNvCxnSpPr>
              <a:cxnSpLocks/>
              <a:endCxn id="58" idx="1"/>
            </p:cNvCxnSpPr>
            <p:nvPr/>
          </p:nvCxnSpPr>
          <p:spPr>
            <a:xfrm flipV="1">
              <a:off x="1934231" y="1152907"/>
              <a:ext cx="160690" cy="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E0ADF17-45AA-AA3F-167C-B1F4EA011EF4}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1934232" y="1630797"/>
              <a:ext cx="1606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5A39227-C151-944B-81EF-68246CC929FE}"/>
                </a:ext>
              </a:extLst>
            </p:cNvPr>
            <p:cNvCxnSpPr>
              <a:cxnSpLocks/>
              <a:endCxn id="60" idx="1"/>
            </p:cNvCxnSpPr>
            <p:nvPr/>
          </p:nvCxnSpPr>
          <p:spPr>
            <a:xfrm>
              <a:off x="1934232" y="2108687"/>
              <a:ext cx="16069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50" name="Group 449">
            <a:extLst>
              <a:ext uri="{FF2B5EF4-FFF2-40B4-BE49-F238E27FC236}">
                <a16:creationId xmlns:a16="http://schemas.microsoft.com/office/drawing/2014/main" id="{246C670D-A069-AA83-E67C-2C3C97D66BBE}"/>
              </a:ext>
            </a:extLst>
          </p:cNvPr>
          <p:cNvGrpSpPr/>
          <p:nvPr/>
        </p:nvGrpSpPr>
        <p:grpSpPr>
          <a:xfrm>
            <a:off x="7645457" y="3437412"/>
            <a:ext cx="219925" cy="1790773"/>
            <a:chOff x="4092396" y="2384611"/>
            <a:chExt cx="304800" cy="1528482"/>
          </a:xfrm>
          <a:solidFill>
            <a:srgbClr val="00B0F0"/>
          </a:solidFill>
        </p:grpSpPr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B8786BB7-6219-5244-6BF4-335B111D2735}"/>
                </a:ext>
              </a:extLst>
            </p:cNvPr>
            <p:cNvSpPr/>
            <p:nvPr/>
          </p:nvSpPr>
          <p:spPr>
            <a:xfrm>
              <a:off x="4092396" y="2384611"/>
              <a:ext cx="3048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9F9C5C41-4BE9-CA66-B8A5-C847A25501AE}"/>
                </a:ext>
              </a:extLst>
            </p:cNvPr>
            <p:cNvSpPr/>
            <p:nvPr/>
          </p:nvSpPr>
          <p:spPr>
            <a:xfrm>
              <a:off x="4092396" y="2792505"/>
              <a:ext cx="3048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FE8AEF53-E51E-61A5-0815-67D02E9C7EAC}"/>
                </a:ext>
              </a:extLst>
            </p:cNvPr>
            <p:cNvSpPr/>
            <p:nvPr/>
          </p:nvSpPr>
          <p:spPr>
            <a:xfrm>
              <a:off x="4092396" y="3200399"/>
              <a:ext cx="3048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454" name="Rectangle 453">
              <a:extLst>
                <a:ext uri="{FF2B5EF4-FFF2-40B4-BE49-F238E27FC236}">
                  <a16:creationId xmlns:a16="http://schemas.microsoft.com/office/drawing/2014/main" id="{9C8547F7-FEAC-4F2B-003C-F4D525315B7E}"/>
                </a:ext>
              </a:extLst>
            </p:cNvPr>
            <p:cNvSpPr/>
            <p:nvPr/>
          </p:nvSpPr>
          <p:spPr>
            <a:xfrm>
              <a:off x="4092396" y="3608293"/>
              <a:ext cx="304800" cy="3048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</p:grpSp>
      <p:cxnSp>
        <p:nvCxnSpPr>
          <p:cNvPr id="460" name="Straight Arrow Connector 459">
            <a:extLst>
              <a:ext uri="{FF2B5EF4-FFF2-40B4-BE49-F238E27FC236}">
                <a16:creationId xmlns:a16="http://schemas.microsoft.com/office/drawing/2014/main" id="{970B2A50-C802-B07B-396F-752D14FA552B}"/>
              </a:ext>
            </a:extLst>
          </p:cNvPr>
          <p:cNvCxnSpPr>
            <a:cxnSpLocks/>
            <a:stCxn id="279" idx="6"/>
            <a:endCxn id="451" idx="1"/>
          </p:cNvCxnSpPr>
          <p:nvPr/>
        </p:nvCxnSpPr>
        <p:spPr>
          <a:xfrm>
            <a:off x="7300842" y="3612577"/>
            <a:ext cx="344615" cy="33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3" name="Straight Arrow Connector 462">
            <a:extLst>
              <a:ext uri="{FF2B5EF4-FFF2-40B4-BE49-F238E27FC236}">
                <a16:creationId xmlns:a16="http://schemas.microsoft.com/office/drawing/2014/main" id="{20FEBFB4-3276-7CC6-49C2-A392C7E96D1B}"/>
              </a:ext>
            </a:extLst>
          </p:cNvPr>
          <p:cNvCxnSpPr>
            <a:cxnSpLocks/>
            <a:stCxn id="280" idx="6"/>
            <a:endCxn id="452" idx="1"/>
          </p:cNvCxnSpPr>
          <p:nvPr/>
        </p:nvCxnSpPr>
        <p:spPr>
          <a:xfrm>
            <a:off x="7300842" y="4090467"/>
            <a:ext cx="344615" cy="33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6" name="Straight Arrow Connector 465">
            <a:extLst>
              <a:ext uri="{FF2B5EF4-FFF2-40B4-BE49-F238E27FC236}">
                <a16:creationId xmlns:a16="http://schemas.microsoft.com/office/drawing/2014/main" id="{C117E4E3-907E-6A7D-4536-525743D21A7D}"/>
              </a:ext>
            </a:extLst>
          </p:cNvPr>
          <p:cNvCxnSpPr>
            <a:cxnSpLocks/>
            <a:stCxn id="281" idx="6"/>
            <a:endCxn id="453" idx="1"/>
          </p:cNvCxnSpPr>
          <p:nvPr/>
        </p:nvCxnSpPr>
        <p:spPr>
          <a:xfrm>
            <a:off x="7300842" y="4563333"/>
            <a:ext cx="344615" cy="84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9" name="Straight Arrow Connector 468">
            <a:extLst>
              <a:ext uri="{FF2B5EF4-FFF2-40B4-BE49-F238E27FC236}">
                <a16:creationId xmlns:a16="http://schemas.microsoft.com/office/drawing/2014/main" id="{AE6E01C8-C9CF-FC67-D0B4-01D4EB6AC6D8}"/>
              </a:ext>
            </a:extLst>
          </p:cNvPr>
          <p:cNvCxnSpPr>
            <a:cxnSpLocks/>
            <a:stCxn id="283" idx="6"/>
            <a:endCxn id="454" idx="1"/>
          </p:cNvCxnSpPr>
          <p:nvPr/>
        </p:nvCxnSpPr>
        <p:spPr>
          <a:xfrm>
            <a:off x="7300842" y="5041222"/>
            <a:ext cx="344615" cy="8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A59CB9D1-F27B-881F-9493-7700BA54E211}"/>
              </a:ext>
            </a:extLst>
          </p:cNvPr>
          <p:cNvGrpSpPr/>
          <p:nvPr/>
        </p:nvGrpSpPr>
        <p:grpSpPr>
          <a:xfrm>
            <a:off x="8157784" y="3437411"/>
            <a:ext cx="1342879" cy="2333957"/>
            <a:chOff x="3263434" y="2384611"/>
            <a:chExt cx="1219201" cy="1992106"/>
          </a:xfrm>
        </p:grpSpPr>
        <p:sp>
          <p:nvSpPr>
            <p:cNvPr id="473" name="Oval 472">
              <a:extLst>
                <a:ext uri="{FF2B5EF4-FFF2-40B4-BE49-F238E27FC236}">
                  <a16:creationId xmlns:a16="http://schemas.microsoft.com/office/drawing/2014/main" id="{FF8B34A2-B088-BC7C-36C0-BD744CBDF76A}"/>
                </a:ext>
              </a:extLst>
            </p:cNvPr>
            <p:cNvSpPr/>
            <p:nvPr/>
          </p:nvSpPr>
          <p:spPr>
            <a:xfrm>
              <a:off x="3294535" y="2384611"/>
              <a:ext cx="304800" cy="3048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474" name="Oval 473">
              <a:extLst>
                <a:ext uri="{FF2B5EF4-FFF2-40B4-BE49-F238E27FC236}">
                  <a16:creationId xmlns:a16="http://schemas.microsoft.com/office/drawing/2014/main" id="{6C636A05-6E22-D277-D61F-31F62D051311}"/>
                </a:ext>
              </a:extLst>
            </p:cNvPr>
            <p:cNvSpPr/>
            <p:nvPr/>
          </p:nvSpPr>
          <p:spPr>
            <a:xfrm>
              <a:off x="3294535" y="2792505"/>
              <a:ext cx="304800" cy="3048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DB2F7137-948C-1A5C-3C5C-F2DEF37DDB2E}"/>
                </a:ext>
              </a:extLst>
            </p:cNvPr>
            <p:cNvSpPr/>
            <p:nvPr/>
          </p:nvSpPr>
          <p:spPr>
            <a:xfrm>
              <a:off x="3294535" y="3200399"/>
              <a:ext cx="304800" cy="304800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grpSp>
          <p:nvGrpSpPr>
            <p:cNvPr id="476" name="Group 475">
              <a:extLst>
                <a:ext uri="{FF2B5EF4-FFF2-40B4-BE49-F238E27FC236}">
                  <a16:creationId xmlns:a16="http://schemas.microsoft.com/office/drawing/2014/main" id="{9DF296A0-9730-1E32-86BE-4381F37C0CCC}"/>
                </a:ext>
              </a:extLst>
            </p:cNvPr>
            <p:cNvGrpSpPr/>
            <p:nvPr/>
          </p:nvGrpSpPr>
          <p:grpSpPr>
            <a:xfrm>
              <a:off x="3263434" y="3608293"/>
              <a:ext cx="1219201" cy="768424"/>
              <a:chOff x="3263434" y="3608293"/>
              <a:chExt cx="1219201" cy="768424"/>
            </a:xfrm>
          </p:grpSpPr>
          <p:sp>
            <p:nvSpPr>
              <p:cNvPr id="477" name="Oval 476">
                <a:extLst>
                  <a:ext uri="{FF2B5EF4-FFF2-40B4-BE49-F238E27FC236}">
                    <a16:creationId xmlns:a16="http://schemas.microsoft.com/office/drawing/2014/main" id="{33AA2081-13A3-B32B-FCF8-DB09298F984C}"/>
                  </a:ext>
                </a:extLst>
              </p:cNvPr>
              <p:cNvSpPr/>
              <p:nvPr/>
            </p:nvSpPr>
            <p:spPr>
              <a:xfrm>
                <a:off x="3294535" y="3608293"/>
                <a:ext cx="304800" cy="304800"/>
              </a:xfrm>
              <a:prstGeom prst="ellipse">
                <a:avLst/>
              </a:prstGeom>
              <a:solidFill>
                <a:schemeClr val="accent6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478" name="TextBox 477">
                <a:extLst>
                  <a:ext uri="{FF2B5EF4-FFF2-40B4-BE49-F238E27FC236}">
                    <a16:creationId xmlns:a16="http://schemas.microsoft.com/office/drawing/2014/main" id="{64B0D9A0-D8CB-E168-9FFD-5A7FD12CE72B}"/>
                  </a:ext>
                </a:extLst>
              </p:cNvPr>
              <p:cNvSpPr txBox="1"/>
              <p:nvPr/>
            </p:nvSpPr>
            <p:spPr>
              <a:xfrm>
                <a:off x="3263434" y="4035211"/>
                <a:ext cx="1219201" cy="341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chemeClr val="accent6">
                        <a:lumMod val="50000"/>
                      </a:schemeClr>
                    </a:solidFill>
                  </a:rPr>
                  <a:t>speed</a:t>
                </a:r>
              </a:p>
            </p:txBody>
          </p:sp>
          <p:cxnSp>
            <p:nvCxnSpPr>
              <p:cNvPr id="479" name="Straight Connector 478">
                <a:extLst>
                  <a:ext uri="{FF2B5EF4-FFF2-40B4-BE49-F238E27FC236}">
                    <a16:creationId xmlns:a16="http://schemas.microsoft.com/office/drawing/2014/main" id="{CACD5795-C52E-3562-C651-947724CED72F}"/>
                  </a:ext>
                </a:extLst>
              </p:cNvPr>
              <p:cNvCxnSpPr>
                <a:cxnSpLocks/>
                <a:stCxn id="478" idx="0"/>
                <a:endCxn id="477" idx="4"/>
              </p:cNvCxnSpPr>
              <p:nvPr/>
            </p:nvCxnSpPr>
            <p:spPr>
              <a:xfrm flipH="1" flipV="1">
                <a:off x="3446935" y="3913093"/>
                <a:ext cx="426100" cy="12211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83" name="Straight Arrow Connector 482">
            <a:extLst>
              <a:ext uri="{FF2B5EF4-FFF2-40B4-BE49-F238E27FC236}">
                <a16:creationId xmlns:a16="http://schemas.microsoft.com/office/drawing/2014/main" id="{6FB005C3-32BA-5894-9F30-ACCCAF5006B9}"/>
              </a:ext>
            </a:extLst>
          </p:cNvPr>
          <p:cNvCxnSpPr>
            <a:cxnSpLocks/>
            <a:stCxn id="451" idx="3"/>
            <a:endCxn id="473" idx="2"/>
          </p:cNvCxnSpPr>
          <p:nvPr/>
        </p:nvCxnSpPr>
        <p:spPr>
          <a:xfrm>
            <a:off x="7865382" y="3615964"/>
            <a:ext cx="3266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6" name="Straight Arrow Connector 485">
            <a:extLst>
              <a:ext uri="{FF2B5EF4-FFF2-40B4-BE49-F238E27FC236}">
                <a16:creationId xmlns:a16="http://schemas.microsoft.com/office/drawing/2014/main" id="{24365360-BD0C-E7E9-A2E4-AD61DE3F7DBF}"/>
              </a:ext>
            </a:extLst>
          </p:cNvPr>
          <p:cNvCxnSpPr>
            <a:cxnSpLocks/>
            <a:stCxn id="452" idx="3"/>
            <a:endCxn id="474" idx="2"/>
          </p:cNvCxnSpPr>
          <p:nvPr/>
        </p:nvCxnSpPr>
        <p:spPr>
          <a:xfrm>
            <a:off x="7865382" y="4093854"/>
            <a:ext cx="3266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9" name="Straight Arrow Connector 488">
            <a:extLst>
              <a:ext uri="{FF2B5EF4-FFF2-40B4-BE49-F238E27FC236}">
                <a16:creationId xmlns:a16="http://schemas.microsoft.com/office/drawing/2014/main" id="{8D762FAB-9E62-043F-5360-4086CE408A3E}"/>
              </a:ext>
            </a:extLst>
          </p:cNvPr>
          <p:cNvCxnSpPr>
            <a:cxnSpLocks/>
            <a:stCxn id="453" idx="3"/>
            <a:endCxn id="475" idx="2"/>
          </p:cNvCxnSpPr>
          <p:nvPr/>
        </p:nvCxnSpPr>
        <p:spPr>
          <a:xfrm>
            <a:off x="7865382" y="4571743"/>
            <a:ext cx="326658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2" name="Straight Arrow Connector 491">
            <a:extLst>
              <a:ext uri="{FF2B5EF4-FFF2-40B4-BE49-F238E27FC236}">
                <a16:creationId xmlns:a16="http://schemas.microsoft.com/office/drawing/2014/main" id="{2287667C-EAFD-2842-4F38-E96B68FA712B}"/>
              </a:ext>
            </a:extLst>
          </p:cNvPr>
          <p:cNvCxnSpPr>
            <a:cxnSpLocks/>
            <a:stCxn id="454" idx="3"/>
            <a:endCxn id="477" idx="2"/>
          </p:cNvCxnSpPr>
          <p:nvPr/>
        </p:nvCxnSpPr>
        <p:spPr>
          <a:xfrm>
            <a:off x="7865382" y="5049633"/>
            <a:ext cx="326658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9" name="Rectangle 498">
            <a:extLst>
              <a:ext uri="{FF2B5EF4-FFF2-40B4-BE49-F238E27FC236}">
                <a16:creationId xmlns:a16="http://schemas.microsoft.com/office/drawing/2014/main" id="{EA7E6A4F-CB1D-85EE-8E67-29ACF94CFBA2}"/>
              </a:ext>
            </a:extLst>
          </p:cNvPr>
          <p:cNvSpPr/>
          <p:nvPr/>
        </p:nvSpPr>
        <p:spPr>
          <a:xfrm>
            <a:off x="8999861" y="3979299"/>
            <a:ext cx="211501" cy="35710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cxnSp>
        <p:nvCxnSpPr>
          <p:cNvPr id="503" name="Straight Arrow Connector 502">
            <a:extLst>
              <a:ext uri="{FF2B5EF4-FFF2-40B4-BE49-F238E27FC236}">
                <a16:creationId xmlns:a16="http://schemas.microsoft.com/office/drawing/2014/main" id="{C872770E-3A9E-2EE5-8A7E-FAB0D0B14971}"/>
              </a:ext>
            </a:extLst>
          </p:cNvPr>
          <p:cNvCxnSpPr>
            <a:cxnSpLocks/>
            <a:stCxn id="474" idx="6"/>
            <a:endCxn id="499" idx="1"/>
          </p:cNvCxnSpPr>
          <p:nvPr/>
        </p:nvCxnSpPr>
        <p:spPr>
          <a:xfrm>
            <a:off x="8527759" y="4093854"/>
            <a:ext cx="472102" cy="639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06409024-5018-D0EB-A7AA-D9ADDB210E3D}"/>
              </a:ext>
            </a:extLst>
          </p:cNvPr>
          <p:cNvGrpSpPr/>
          <p:nvPr/>
        </p:nvGrpSpPr>
        <p:grpSpPr>
          <a:xfrm>
            <a:off x="144932" y="84963"/>
            <a:ext cx="2652589" cy="2976006"/>
            <a:chOff x="207818" y="1793422"/>
            <a:chExt cx="2652589" cy="297600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0846DC61-D50D-F6A2-1BAB-05202F4DFE96}"/>
                </a:ext>
              </a:extLst>
            </p:cNvPr>
            <p:cNvGrpSpPr/>
            <p:nvPr/>
          </p:nvGrpSpPr>
          <p:grpSpPr>
            <a:xfrm>
              <a:off x="537284" y="2389970"/>
              <a:ext cx="180739" cy="1433668"/>
              <a:chOff x="1068065" y="2822924"/>
              <a:chExt cx="180739" cy="1433668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EC0F7654-7462-5697-A7E6-E6C5730D3EDE}"/>
                  </a:ext>
                </a:extLst>
              </p:cNvPr>
              <p:cNvCxnSpPr>
                <a:stCxn id="10" idx="3"/>
                <a:endCxn id="4" idx="2"/>
              </p:cNvCxnSpPr>
              <p:nvPr/>
            </p:nvCxnSpPr>
            <p:spPr>
              <a:xfrm flipV="1">
                <a:off x="1068065" y="2822924"/>
                <a:ext cx="180739" cy="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6ED5AA2-5D78-DF60-133C-85FFB4308374}"/>
                  </a:ext>
                </a:extLst>
              </p:cNvPr>
              <p:cNvCxnSpPr>
                <a:cxnSpLocks/>
                <a:stCxn id="11" idx="3"/>
                <a:endCxn id="7" idx="2"/>
              </p:cNvCxnSpPr>
              <p:nvPr/>
            </p:nvCxnSpPr>
            <p:spPr>
              <a:xfrm flipV="1">
                <a:off x="1068065" y="3300815"/>
                <a:ext cx="180739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F343EEE-7913-1B0C-0895-0E8EC18F01B3}"/>
                  </a:ext>
                </a:extLst>
              </p:cNvPr>
              <p:cNvCxnSpPr>
                <a:cxnSpLocks/>
                <a:stCxn id="14" idx="3"/>
                <a:endCxn id="8" idx="2"/>
              </p:cNvCxnSpPr>
              <p:nvPr/>
            </p:nvCxnSpPr>
            <p:spPr>
              <a:xfrm>
                <a:off x="1068065" y="3777136"/>
                <a:ext cx="180739" cy="156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1C1A65D-44EC-E4E1-09FE-BEEE8910AB1E}"/>
                  </a:ext>
                </a:extLst>
              </p:cNvPr>
              <p:cNvCxnSpPr>
                <a:cxnSpLocks/>
                <a:stCxn id="15" idx="3"/>
                <a:endCxn id="9" idx="2"/>
              </p:cNvCxnSpPr>
              <p:nvPr/>
            </p:nvCxnSpPr>
            <p:spPr>
              <a:xfrm>
                <a:off x="1068065" y="4255025"/>
                <a:ext cx="180739" cy="156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43" name="Group 542">
              <a:extLst>
                <a:ext uri="{FF2B5EF4-FFF2-40B4-BE49-F238E27FC236}">
                  <a16:creationId xmlns:a16="http://schemas.microsoft.com/office/drawing/2014/main" id="{D51A59F6-722D-C681-FB3F-E780D6911C58}"/>
                </a:ext>
              </a:extLst>
            </p:cNvPr>
            <p:cNvGrpSpPr/>
            <p:nvPr/>
          </p:nvGrpSpPr>
          <p:grpSpPr>
            <a:xfrm>
              <a:off x="322126" y="2211419"/>
              <a:ext cx="215158" cy="1789204"/>
              <a:chOff x="900952" y="2384611"/>
              <a:chExt cx="304800" cy="1527142"/>
            </a:xfrm>
            <a:solidFill>
              <a:srgbClr val="00B0F0"/>
            </a:solidFill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F47557C-F5FD-4A24-9B94-3D71CC3D3D20}"/>
                  </a:ext>
                </a:extLst>
              </p:cNvPr>
              <p:cNvSpPr/>
              <p:nvPr/>
            </p:nvSpPr>
            <p:spPr>
              <a:xfrm>
                <a:off x="900952" y="2384611"/>
                <a:ext cx="3048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B4921BD-1B05-1A7C-1564-678E63A2B349}"/>
                  </a:ext>
                </a:extLst>
              </p:cNvPr>
              <p:cNvSpPr/>
              <p:nvPr/>
            </p:nvSpPr>
            <p:spPr>
              <a:xfrm>
                <a:off x="900952" y="2792505"/>
                <a:ext cx="3048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0E93210-ECE4-5BBC-F2C8-6E8C85595847}"/>
                  </a:ext>
                </a:extLst>
              </p:cNvPr>
              <p:cNvSpPr/>
              <p:nvPr/>
            </p:nvSpPr>
            <p:spPr>
              <a:xfrm>
                <a:off x="900952" y="3199059"/>
                <a:ext cx="3048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C2C5B4B-C13D-288E-8AFD-12A841967625}"/>
                  </a:ext>
                </a:extLst>
              </p:cNvPr>
              <p:cNvSpPr/>
              <p:nvPr/>
            </p:nvSpPr>
            <p:spPr>
              <a:xfrm>
                <a:off x="900952" y="3606953"/>
                <a:ext cx="3048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A680A346-4D8B-22DA-085E-E632292A9178}"/>
                </a:ext>
              </a:extLst>
            </p:cNvPr>
            <p:cNvGrpSpPr/>
            <p:nvPr/>
          </p:nvGrpSpPr>
          <p:grpSpPr>
            <a:xfrm>
              <a:off x="311726" y="2211418"/>
              <a:ext cx="1482436" cy="2462076"/>
              <a:chOff x="1299468" y="2384611"/>
              <a:chExt cx="1291872" cy="2101461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FBE911CB-6ACD-A180-A5AF-6870E35A605D}"/>
                  </a:ext>
                </a:extLst>
              </p:cNvPr>
              <p:cNvSpPr/>
              <p:nvPr/>
            </p:nvSpPr>
            <p:spPr>
              <a:xfrm>
                <a:off x="1653536" y="2384611"/>
                <a:ext cx="304800" cy="3048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C7497A93-E077-3F63-1249-5881B9C14022}"/>
                  </a:ext>
                </a:extLst>
              </p:cNvPr>
              <p:cNvSpPr/>
              <p:nvPr/>
            </p:nvSpPr>
            <p:spPr>
              <a:xfrm>
                <a:off x="1653536" y="2792506"/>
                <a:ext cx="304800" cy="3048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002DAD4-12BB-D30E-BDEB-C7A43898C4AF}"/>
                  </a:ext>
                </a:extLst>
              </p:cNvPr>
              <p:cNvSpPr/>
              <p:nvPr/>
            </p:nvSpPr>
            <p:spPr>
              <a:xfrm>
                <a:off x="1653536" y="3200399"/>
                <a:ext cx="304800" cy="3048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952A6392-4327-7293-72A1-E31146744AAE}"/>
                  </a:ext>
                </a:extLst>
              </p:cNvPr>
              <p:cNvGrpSpPr/>
              <p:nvPr/>
            </p:nvGrpSpPr>
            <p:grpSpPr>
              <a:xfrm>
                <a:off x="1299468" y="3608293"/>
                <a:ext cx="1291872" cy="877779"/>
                <a:chOff x="1299468" y="3608293"/>
                <a:chExt cx="1291872" cy="877779"/>
              </a:xfrm>
            </p:grpSpPr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E041D34C-5F69-11F4-BF70-6B071BE2D459}"/>
                    </a:ext>
                  </a:extLst>
                </p:cNvPr>
                <p:cNvSpPr/>
                <p:nvPr/>
              </p:nvSpPr>
              <p:spPr>
                <a:xfrm>
                  <a:off x="1653536" y="3608293"/>
                  <a:ext cx="304800" cy="304800"/>
                </a:xfrm>
                <a:prstGeom prst="ellipse">
                  <a:avLst/>
                </a:prstGeom>
                <a:solidFill>
                  <a:schemeClr val="accent6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44849B33-3BA7-7A78-EE11-773AC644C3DB}"/>
                    </a:ext>
                  </a:extLst>
                </p:cNvPr>
                <p:cNvSpPr txBox="1"/>
                <p:nvPr/>
              </p:nvSpPr>
              <p:spPr>
                <a:xfrm>
                  <a:off x="1299468" y="4197105"/>
                  <a:ext cx="1291872" cy="28896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err="1">
                      <a:solidFill>
                        <a:schemeClr val="accent6"/>
                      </a:solidFill>
                    </a:rPr>
                    <a:t>idfea</a:t>
                  </a:r>
                  <a:r>
                    <a:rPr lang="en-US" sz="1600" b="1" dirty="0">
                      <a:solidFill>
                        <a:schemeClr val="accent6"/>
                      </a:solidFill>
                    </a:rPr>
                    <a:t> (96 tasks)</a:t>
                  </a:r>
                </a:p>
              </p:txBody>
            </p: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4C5FB4A1-BE89-99D8-0EAC-EAEE6E1880F6}"/>
                    </a:ext>
                  </a:extLst>
                </p:cNvPr>
                <p:cNvCxnSpPr>
                  <a:cxnSpLocks/>
                  <a:stCxn id="91" idx="0"/>
                  <a:endCxn id="9" idx="4"/>
                </p:cNvCxnSpPr>
                <p:nvPr/>
              </p:nvCxnSpPr>
              <p:spPr>
                <a:xfrm flipH="1" flipV="1">
                  <a:off x="1805937" y="3913093"/>
                  <a:ext cx="139467" cy="28401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FC6E931B-7F04-BCCB-22A3-94C76177471F}"/>
                </a:ext>
              </a:extLst>
            </p:cNvPr>
            <p:cNvGrpSpPr/>
            <p:nvPr/>
          </p:nvGrpSpPr>
          <p:grpSpPr>
            <a:xfrm>
              <a:off x="1254260" y="2030090"/>
              <a:ext cx="373413" cy="1965608"/>
              <a:chOff x="2396037" y="2235384"/>
              <a:chExt cx="516649" cy="1677709"/>
            </a:xfrm>
            <a:solidFill>
              <a:srgbClr val="00B0F0"/>
            </a:solidFill>
          </p:grpSpPr>
          <p:grpSp>
            <p:nvGrpSpPr>
              <p:cNvPr id="190" name="Group 189">
                <a:extLst>
                  <a:ext uri="{FF2B5EF4-FFF2-40B4-BE49-F238E27FC236}">
                    <a16:creationId xmlns:a16="http://schemas.microsoft.com/office/drawing/2014/main" id="{904B790E-9616-4EEC-02BA-671F01460E86}"/>
                  </a:ext>
                </a:extLst>
              </p:cNvPr>
              <p:cNvGrpSpPr/>
              <p:nvPr/>
            </p:nvGrpSpPr>
            <p:grpSpPr>
              <a:xfrm>
                <a:off x="2396037" y="2384611"/>
                <a:ext cx="304811" cy="1528482"/>
                <a:chOff x="2396037" y="2384611"/>
                <a:chExt cx="304811" cy="1528482"/>
              </a:xfrm>
              <a:grpFill/>
            </p:grpSpPr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69462EE5-78CC-A6E0-C7FB-BEAA1890EE49}"/>
                    </a:ext>
                  </a:extLst>
                </p:cNvPr>
                <p:cNvSpPr/>
                <p:nvPr/>
              </p:nvSpPr>
              <p:spPr>
                <a:xfrm>
                  <a:off x="2396037" y="2384611"/>
                  <a:ext cx="304798" cy="3048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7517CE7D-2CF6-CEFA-30F5-B9C4FF155416}"/>
                    </a:ext>
                  </a:extLst>
                </p:cNvPr>
                <p:cNvSpPr/>
                <p:nvPr/>
              </p:nvSpPr>
              <p:spPr>
                <a:xfrm>
                  <a:off x="2396047" y="2792505"/>
                  <a:ext cx="304801" cy="3048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28C1CA99-5E17-F8F3-099B-4FB8AE59F061}"/>
                    </a:ext>
                  </a:extLst>
                </p:cNvPr>
                <p:cNvSpPr/>
                <p:nvPr/>
              </p:nvSpPr>
              <p:spPr>
                <a:xfrm>
                  <a:off x="2396047" y="3200399"/>
                  <a:ext cx="304799" cy="3048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54FBBF25-78C5-8027-BA71-8E36CC2EB4D6}"/>
                    </a:ext>
                  </a:extLst>
                </p:cNvPr>
                <p:cNvSpPr/>
                <p:nvPr/>
              </p:nvSpPr>
              <p:spPr>
                <a:xfrm>
                  <a:off x="2396047" y="3608293"/>
                  <a:ext cx="304799" cy="3048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</p:grp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99370FB-960E-F36C-015E-7B32B5E408BB}"/>
                  </a:ext>
                </a:extLst>
              </p:cNvPr>
              <p:cNvCxnSpPr>
                <a:cxnSpLocks/>
                <a:stCxn id="57" idx="0"/>
              </p:cNvCxnSpPr>
              <p:nvPr/>
            </p:nvCxnSpPr>
            <p:spPr>
              <a:xfrm flipV="1">
                <a:off x="2548437" y="2235384"/>
                <a:ext cx="364249" cy="149227"/>
              </a:xfrm>
              <a:prstGeom prst="line">
                <a:avLst/>
              </a:prstGeom>
              <a:grpFill/>
              <a:ln w="12700">
                <a:noFill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95" name="Group 194">
              <a:extLst>
                <a:ext uri="{FF2B5EF4-FFF2-40B4-BE49-F238E27FC236}">
                  <a16:creationId xmlns:a16="http://schemas.microsoft.com/office/drawing/2014/main" id="{420B3D12-32CC-D04D-BBB9-EF9C6573EE58}"/>
                </a:ext>
              </a:extLst>
            </p:cNvPr>
            <p:cNvGrpSpPr/>
            <p:nvPr/>
          </p:nvGrpSpPr>
          <p:grpSpPr>
            <a:xfrm>
              <a:off x="1042480" y="2212017"/>
              <a:ext cx="1817927" cy="2245203"/>
              <a:chOff x="2523788" y="2384611"/>
              <a:chExt cx="1541495" cy="1916352"/>
            </a:xfrm>
            <a:solidFill>
              <a:schemeClr val="accent2"/>
            </a:solidFill>
          </p:grpSpPr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2F736762-9226-7E2F-2A46-A7AC749012DC}"/>
                  </a:ext>
                </a:extLst>
              </p:cNvPr>
              <p:cNvSpPr/>
              <p:nvPr/>
            </p:nvSpPr>
            <p:spPr>
              <a:xfrm>
                <a:off x="3294535" y="2384611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928F5D00-8F99-4C43-FAF9-3913BF2C40B0}"/>
                  </a:ext>
                </a:extLst>
              </p:cNvPr>
              <p:cNvSpPr/>
              <p:nvPr/>
            </p:nvSpPr>
            <p:spPr>
              <a:xfrm>
                <a:off x="3294535" y="2792505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15E97CF7-02B2-AB10-06B3-14502207B870}"/>
                  </a:ext>
                </a:extLst>
              </p:cNvPr>
              <p:cNvSpPr/>
              <p:nvPr/>
            </p:nvSpPr>
            <p:spPr>
              <a:xfrm>
                <a:off x="3294535" y="3200399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grpSp>
            <p:nvGrpSpPr>
              <p:cNvPr id="188" name="Group 187">
                <a:extLst>
                  <a:ext uri="{FF2B5EF4-FFF2-40B4-BE49-F238E27FC236}">
                    <a16:creationId xmlns:a16="http://schemas.microsoft.com/office/drawing/2014/main" id="{0E4EB4FC-82DD-1561-C4F7-5C474881DD39}"/>
                  </a:ext>
                </a:extLst>
              </p:cNvPr>
              <p:cNvGrpSpPr/>
              <p:nvPr/>
            </p:nvGrpSpPr>
            <p:grpSpPr>
              <a:xfrm>
                <a:off x="2523788" y="3608293"/>
                <a:ext cx="1541495" cy="692670"/>
                <a:chOff x="2523788" y="3608293"/>
                <a:chExt cx="1541495" cy="692670"/>
              </a:xfrm>
              <a:grpFill/>
            </p:grpSpPr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id="{0CA00826-7405-73A0-41A0-9CB31DC17F8C}"/>
                    </a:ext>
                  </a:extLst>
                </p:cNvPr>
                <p:cNvSpPr/>
                <p:nvPr/>
              </p:nvSpPr>
              <p:spPr>
                <a:xfrm>
                  <a:off x="3294535" y="3608293"/>
                  <a:ext cx="304800" cy="304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299147DA-DD22-366A-DBC5-997B55268A0F}"/>
                    </a:ext>
                  </a:extLst>
                </p:cNvPr>
                <p:cNvSpPr txBox="1"/>
                <p:nvPr/>
              </p:nvSpPr>
              <p:spPr>
                <a:xfrm>
                  <a:off x="2523788" y="4011996"/>
                  <a:ext cx="1541495" cy="2889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2"/>
                      </a:solidFill>
                    </a:rPr>
                    <a:t>single (96 tasks)</a:t>
                  </a:r>
                </a:p>
              </p:txBody>
            </p:sp>
            <p:cxnSp>
              <p:nvCxnSpPr>
                <p:cNvPr id="102" name="Straight Connector 101">
                  <a:extLst>
                    <a:ext uri="{FF2B5EF4-FFF2-40B4-BE49-F238E27FC236}">
                      <a16:creationId xmlns:a16="http://schemas.microsoft.com/office/drawing/2014/main" id="{9B6EA1E2-E311-34C2-85F6-347D207D0BA6}"/>
                    </a:ext>
                  </a:extLst>
                </p:cNvPr>
                <p:cNvCxnSpPr>
                  <a:cxnSpLocks/>
                  <a:stCxn id="101" idx="0"/>
                  <a:endCxn id="81" idx="4"/>
                </p:cNvCxnSpPr>
                <p:nvPr/>
              </p:nvCxnSpPr>
              <p:spPr>
                <a:xfrm flipV="1">
                  <a:off x="3294536" y="3913093"/>
                  <a:ext cx="152400" cy="98904"/>
                </a:xfrm>
                <a:prstGeom prst="line">
                  <a:avLst/>
                </a:prstGeom>
                <a:grpFill/>
                <a:ln w="1270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77B7F50C-B149-1FEE-7716-2522FF9B8B49}"/>
                </a:ext>
              </a:extLst>
            </p:cNvPr>
            <p:cNvCxnSpPr>
              <a:cxnSpLocks/>
              <a:stCxn id="57" idx="3"/>
              <a:endCxn id="78" idx="2"/>
            </p:cNvCxnSpPr>
            <p:nvPr/>
          </p:nvCxnSpPr>
          <p:spPr>
            <a:xfrm>
              <a:off x="1474557" y="2383477"/>
              <a:ext cx="476886" cy="70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9A78A44A-5CCA-240D-B373-061DE87394D9}"/>
                </a:ext>
              </a:extLst>
            </p:cNvPr>
            <p:cNvCxnSpPr>
              <a:cxnSpLocks/>
              <a:stCxn id="58" idx="3"/>
              <a:endCxn id="79" idx="2"/>
            </p:cNvCxnSpPr>
            <p:nvPr/>
          </p:nvCxnSpPr>
          <p:spPr>
            <a:xfrm>
              <a:off x="1474564" y="2861367"/>
              <a:ext cx="476879" cy="70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B4328742-2122-25A2-49FA-5777AB131BAB}"/>
                </a:ext>
              </a:extLst>
            </p:cNvPr>
            <p:cNvCxnSpPr>
              <a:cxnSpLocks/>
              <a:stCxn id="59" idx="3"/>
              <a:endCxn id="80" idx="2"/>
            </p:cNvCxnSpPr>
            <p:nvPr/>
          </p:nvCxnSpPr>
          <p:spPr>
            <a:xfrm>
              <a:off x="1474562" y="3339256"/>
              <a:ext cx="476881" cy="70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2B3823A7-6F71-D630-E43F-6E7D4B26B785}"/>
                </a:ext>
              </a:extLst>
            </p:cNvPr>
            <p:cNvCxnSpPr>
              <a:cxnSpLocks/>
              <a:stCxn id="60" idx="3"/>
              <a:endCxn id="81" idx="2"/>
            </p:cNvCxnSpPr>
            <p:nvPr/>
          </p:nvCxnSpPr>
          <p:spPr>
            <a:xfrm>
              <a:off x="1474563" y="3817146"/>
              <a:ext cx="476880" cy="70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205E9FA7-E27B-D167-CFCA-20DD5855B846}"/>
                </a:ext>
              </a:extLst>
            </p:cNvPr>
            <p:cNvCxnSpPr>
              <a:cxnSpLocks/>
              <a:stCxn id="57" idx="3"/>
              <a:endCxn id="79" idx="2"/>
            </p:cNvCxnSpPr>
            <p:nvPr/>
          </p:nvCxnSpPr>
          <p:spPr>
            <a:xfrm>
              <a:off x="1474557" y="2383477"/>
              <a:ext cx="476886" cy="484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D7E920F9-98AE-7EF7-561E-E0EC213A41D1}"/>
                </a:ext>
              </a:extLst>
            </p:cNvPr>
            <p:cNvCxnSpPr>
              <a:cxnSpLocks/>
              <a:stCxn id="57" idx="3"/>
              <a:endCxn id="80" idx="2"/>
            </p:cNvCxnSpPr>
            <p:nvPr/>
          </p:nvCxnSpPr>
          <p:spPr>
            <a:xfrm>
              <a:off x="1474557" y="2383477"/>
              <a:ext cx="476886" cy="9628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B7E5D198-2207-9D87-0005-6E16671CCD6E}"/>
                </a:ext>
              </a:extLst>
            </p:cNvPr>
            <p:cNvCxnSpPr>
              <a:cxnSpLocks/>
              <a:stCxn id="57" idx="3"/>
              <a:endCxn id="81" idx="2"/>
            </p:cNvCxnSpPr>
            <p:nvPr/>
          </p:nvCxnSpPr>
          <p:spPr>
            <a:xfrm>
              <a:off x="1474557" y="2383477"/>
              <a:ext cx="476886" cy="14407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8665BB5F-A58D-DA56-42D7-369911515CA9}"/>
                </a:ext>
              </a:extLst>
            </p:cNvPr>
            <p:cNvCxnSpPr>
              <a:cxnSpLocks/>
              <a:stCxn id="58" idx="3"/>
              <a:endCxn id="78" idx="2"/>
            </p:cNvCxnSpPr>
            <p:nvPr/>
          </p:nvCxnSpPr>
          <p:spPr>
            <a:xfrm flipV="1">
              <a:off x="1474564" y="2390569"/>
              <a:ext cx="476879" cy="4707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15CF854-2EE9-7293-2436-902B1C384DEA}"/>
                </a:ext>
              </a:extLst>
            </p:cNvPr>
            <p:cNvCxnSpPr>
              <a:cxnSpLocks/>
              <a:stCxn id="58" idx="3"/>
              <a:endCxn id="80" idx="2"/>
            </p:cNvCxnSpPr>
            <p:nvPr/>
          </p:nvCxnSpPr>
          <p:spPr>
            <a:xfrm>
              <a:off x="1474564" y="2861367"/>
              <a:ext cx="476879" cy="48498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B6D95982-C22F-844D-16B5-0276543EDE99}"/>
                </a:ext>
              </a:extLst>
            </p:cNvPr>
            <p:cNvCxnSpPr>
              <a:cxnSpLocks/>
              <a:stCxn id="58" idx="3"/>
              <a:endCxn id="81" idx="2"/>
            </p:cNvCxnSpPr>
            <p:nvPr/>
          </p:nvCxnSpPr>
          <p:spPr>
            <a:xfrm>
              <a:off x="1474564" y="2861367"/>
              <a:ext cx="476879" cy="9628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65C34072-FCAC-1A98-8287-3A1E53C38498}"/>
                </a:ext>
              </a:extLst>
            </p:cNvPr>
            <p:cNvCxnSpPr>
              <a:cxnSpLocks/>
              <a:stCxn id="59" idx="3"/>
              <a:endCxn id="78" idx="2"/>
            </p:cNvCxnSpPr>
            <p:nvPr/>
          </p:nvCxnSpPr>
          <p:spPr>
            <a:xfrm flipV="1">
              <a:off x="1474562" y="2390569"/>
              <a:ext cx="476881" cy="9486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A10CFE3D-504C-C683-5462-566C0E17E86F}"/>
                </a:ext>
              </a:extLst>
            </p:cNvPr>
            <p:cNvCxnSpPr>
              <a:cxnSpLocks/>
              <a:stCxn id="59" idx="3"/>
              <a:endCxn id="79" idx="2"/>
            </p:cNvCxnSpPr>
            <p:nvPr/>
          </p:nvCxnSpPr>
          <p:spPr>
            <a:xfrm flipV="1">
              <a:off x="1474562" y="2868459"/>
              <a:ext cx="476881" cy="47079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57F4BD6-F8E1-E8DB-0C21-DDE888765D08}"/>
                </a:ext>
              </a:extLst>
            </p:cNvPr>
            <p:cNvCxnSpPr>
              <a:cxnSpLocks/>
              <a:stCxn id="59" idx="3"/>
              <a:endCxn id="81" idx="2"/>
            </p:cNvCxnSpPr>
            <p:nvPr/>
          </p:nvCxnSpPr>
          <p:spPr>
            <a:xfrm>
              <a:off x="1474562" y="3339256"/>
              <a:ext cx="476881" cy="484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168B0DF-0C9F-C402-CCD4-00FD38208961}"/>
                </a:ext>
              </a:extLst>
            </p:cNvPr>
            <p:cNvCxnSpPr>
              <a:cxnSpLocks/>
              <a:stCxn id="60" idx="3"/>
              <a:endCxn id="78" idx="2"/>
            </p:cNvCxnSpPr>
            <p:nvPr/>
          </p:nvCxnSpPr>
          <p:spPr>
            <a:xfrm flipV="1">
              <a:off x="1474563" y="2390569"/>
              <a:ext cx="476880" cy="142657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A95E3B5E-D425-2E87-4434-F787DFAA2FCB}"/>
                </a:ext>
              </a:extLst>
            </p:cNvPr>
            <p:cNvCxnSpPr>
              <a:cxnSpLocks/>
              <a:stCxn id="60" idx="3"/>
              <a:endCxn id="79" idx="2"/>
            </p:cNvCxnSpPr>
            <p:nvPr/>
          </p:nvCxnSpPr>
          <p:spPr>
            <a:xfrm flipV="1">
              <a:off x="1474563" y="2868459"/>
              <a:ext cx="476880" cy="9486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FBE3862F-29DE-5E78-78C0-1EF57E25ADBD}"/>
                </a:ext>
              </a:extLst>
            </p:cNvPr>
            <p:cNvCxnSpPr>
              <a:cxnSpLocks/>
              <a:stCxn id="60" idx="3"/>
              <a:endCxn id="80" idx="2"/>
            </p:cNvCxnSpPr>
            <p:nvPr/>
          </p:nvCxnSpPr>
          <p:spPr>
            <a:xfrm flipV="1">
              <a:off x="1474563" y="3346348"/>
              <a:ext cx="476880" cy="4707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979815CE-9C35-70C6-3FF9-740B566EB19B}"/>
                </a:ext>
              </a:extLst>
            </p:cNvPr>
            <p:cNvGrpSpPr/>
            <p:nvPr/>
          </p:nvGrpSpPr>
          <p:grpSpPr>
            <a:xfrm>
              <a:off x="1052880" y="2404210"/>
              <a:ext cx="232696" cy="1433668"/>
              <a:chOff x="1002253" y="2822924"/>
              <a:chExt cx="232696" cy="1433668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15657605-5C9E-E499-9AE7-83A40D448B1F}"/>
                  </a:ext>
                </a:extLst>
              </p:cNvPr>
              <p:cNvCxnSpPr/>
              <p:nvPr/>
            </p:nvCxnSpPr>
            <p:spPr>
              <a:xfrm flipV="1">
                <a:off x="1002253" y="2822924"/>
                <a:ext cx="232696" cy="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C8861F92-D3C0-68E1-CE97-A4B46190F6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2253" y="3300815"/>
                <a:ext cx="232696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E77815EB-87E6-888E-2307-FEE49A38AD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253" y="3777136"/>
                <a:ext cx="232696" cy="156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2DCBCB6A-EAE6-12BC-46BA-7CA0B2EA7E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2253" y="4255025"/>
                <a:ext cx="232696" cy="156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84" name="Rectangle: Rounded Corners 483">
              <a:extLst>
                <a:ext uri="{FF2B5EF4-FFF2-40B4-BE49-F238E27FC236}">
                  <a16:creationId xmlns:a16="http://schemas.microsoft.com/office/drawing/2014/main" id="{CF40CFD3-D089-752A-898C-51C98F62CA02}"/>
                </a:ext>
              </a:extLst>
            </p:cNvPr>
            <p:cNvSpPr/>
            <p:nvPr/>
          </p:nvSpPr>
          <p:spPr>
            <a:xfrm>
              <a:off x="207818" y="1806572"/>
              <a:ext cx="2464558" cy="2962856"/>
            </a:xfrm>
            <a:prstGeom prst="roundRect">
              <a:avLst/>
            </a:prstGeom>
            <a:noFill/>
            <a:ln w="28575">
              <a:solidFill>
                <a:srgbClr val="AC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5370893A-3C23-7521-6594-F099B061A5FE}"/>
                </a:ext>
              </a:extLst>
            </p:cNvPr>
            <p:cNvCxnSpPr>
              <a:cxnSpLocks/>
              <a:stCxn id="101" idx="0"/>
              <a:endCxn id="81" idx="4"/>
            </p:cNvCxnSpPr>
            <p:nvPr/>
          </p:nvCxnSpPr>
          <p:spPr>
            <a:xfrm flipV="1">
              <a:off x="1951444" y="4002790"/>
              <a:ext cx="179729" cy="115876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07" name="TextBox 506">
              <a:extLst>
                <a:ext uri="{FF2B5EF4-FFF2-40B4-BE49-F238E27FC236}">
                  <a16:creationId xmlns:a16="http://schemas.microsoft.com/office/drawing/2014/main" id="{8751262F-F117-4F60-9F4D-73FD08555B01}"/>
                </a:ext>
              </a:extLst>
            </p:cNvPr>
            <p:cNvSpPr txBox="1"/>
            <p:nvPr/>
          </p:nvSpPr>
          <p:spPr>
            <a:xfrm>
              <a:off x="1030572" y="1793422"/>
              <a:ext cx="941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AC0000"/>
                  </a:solidFill>
                </a:rPr>
                <a:t>DAG 1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794BEEA0-DFF4-F0EC-913B-00C5E50794FF}"/>
              </a:ext>
            </a:extLst>
          </p:cNvPr>
          <p:cNvGrpSpPr/>
          <p:nvPr/>
        </p:nvGrpSpPr>
        <p:grpSpPr>
          <a:xfrm>
            <a:off x="2733849" y="320197"/>
            <a:ext cx="2455490" cy="2549237"/>
            <a:chOff x="2814372" y="362908"/>
            <a:chExt cx="2455490" cy="2549237"/>
          </a:xfrm>
        </p:grpSpPr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5D7B7E93-4A39-7168-B5A5-9A0C51176300}"/>
                </a:ext>
              </a:extLst>
            </p:cNvPr>
            <p:cNvCxnSpPr>
              <a:cxnSpLocks/>
              <a:stCxn id="467" idx="6"/>
              <a:endCxn id="82" idx="1"/>
            </p:cNvCxnSpPr>
            <p:nvPr/>
          </p:nvCxnSpPr>
          <p:spPr>
            <a:xfrm flipV="1">
              <a:off x="3565444" y="707110"/>
              <a:ext cx="300978" cy="15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F54A9F2-CAE5-6255-E106-CF3613111D85}"/>
                </a:ext>
              </a:extLst>
            </p:cNvPr>
            <p:cNvCxnSpPr>
              <a:cxnSpLocks/>
              <a:stCxn id="468" idx="6"/>
              <a:endCxn id="83" idx="1"/>
            </p:cNvCxnSpPr>
            <p:nvPr/>
          </p:nvCxnSpPr>
          <p:spPr>
            <a:xfrm flipV="1">
              <a:off x="3565444" y="1185000"/>
              <a:ext cx="300978" cy="15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22C26E91-2BF3-E0FE-F83E-0204A8D36AAA}"/>
                </a:ext>
              </a:extLst>
            </p:cNvPr>
            <p:cNvCxnSpPr>
              <a:cxnSpLocks/>
              <a:stCxn id="470" idx="6"/>
              <a:endCxn id="84" idx="1"/>
            </p:cNvCxnSpPr>
            <p:nvPr/>
          </p:nvCxnSpPr>
          <p:spPr>
            <a:xfrm flipV="1">
              <a:off x="3565444" y="1662890"/>
              <a:ext cx="300978" cy="156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ACD7CF35-E263-A7A6-59D3-8691E037BF3B}"/>
                </a:ext>
              </a:extLst>
            </p:cNvPr>
            <p:cNvCxnSpPr>
              <a:cxnSpLocks/>
              <a:stCxn id="480" idx="6"/>
              <a:endCxn id="85" idx="1"/>
            </p:cNvCxnSpPr>
            <p:nvPr/>
          </p:nvCxnSpPr>
          <p:spPr>
            <a:xfrm flipV="1">
              <a:off x="3565444" y="2140779"/>
              <a:ext cx="300978" cy="15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9" name="Group 198">
              <a:extLst>
                <a:ext uri="{FF2B5EF4-FFF2-40B4-BE49-F238E27FC236}">
                  <a16:creationId xmlns:a16="http://schemas.microsoft.com/office/drawing/2014/main" id="{742A5299-AA98-B674-EB6C-8B58B7CACAA5}"/>
                </a:ext>
              </a:extLst>
            </p:cNvPr>
            <p:cNvGrpSpPr/>
            <p:nvPr/>
          </p:nvGrpSpPr>
          <p:grpSpPr>
            <a:xfrm>
              <a:off x="3866422" y="528557"/>
              <a:ext cx="218475" cy="1790774"/>
              <a:chOff x="4092396" y="2384611"/>
              <a:chExt cx="304800" cy="1528482"/>
            </a:xfrm>
            <a:solidFill>
              <a:srgbClr val="00B0F0"/>
            </a:solidFill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FDF5FCD-22AD-BD84-0E99-B309D6755448}"/>
                  </a:ext>
                </a:extLst>
              </p:cNvPr>
              <p:cNvSpPr/>
              <p:nvPr/>
            </p:nvSpPr>
            <p:spPr>
              <a:xfrm>
                <a:off x="4092396" y="2384611"/>
                <a:ext cx="3048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951F6D6F-75AA-FF1A-DDA2-2F430AF70191}"/>
                  </a:ext>
                </a:extLst>
              </p:cNvPr>
              <p:cNvSpPr/>
              <p:nvPr/>
            </p:nvSpPr>
            <p:spPr>
              <a:xfrm>
                <a:off x="4092396" y="2792505"/>
                <a:ext cx="3048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E04A991-085D-4105-134A-3137E0F1B3CE}"/>
                  </a:ext>
                </a:extLst>
              </p:cNvPr>
              <p:cNvSpPr/>
              <p:nvPr/>
            </p:nvSpPr>
            <p:spPr>
              <a:xfrm>
                <a:off x="4092396" y="3200399"/>
                <a:ext cx="3048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84C947FD-A819-576A-8952-FC96F0179EDE}"/>
                  </a:ext>
                </a:extLst>
              </p:cNvPr>
              <p:cNvSpPr/>
              <p:nvPr/>
            </p:nvSpPr>
            <p:spPr>
              <a:xfrm>
                <a:off x="4092396" y="3608293"/>
                <a:ext cx="3048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</p:grpSp>
        <p:cxnSp>
          <p:nvCxnSpPr>
            <p:cNvPr id="147" name="Straight Arrow Connector 146">
              <a:extLst>
                <a:ext uri="{FF2B5EF4-FFF2-40B4-BE49-F238E27FC236}">
                  <a16:creationId xmlns:a16="http://schemas.microsoft.com/office/drawing/2014/main" id="{98DC4F89-D415-F141-ABB4-BCD1F28C269E}"/>
                </a:ext>
              </a:extLst>
            </p:cNvPr>
            <p:cNvCxnSpPr>
              <a:cxnSpLocks/>
              <a:stCxn id="82" idx="3"/>
              <a:endCxn id="145" idx="2"/>
            </p:cNvCxnSpPr>
            <p:nvPr/>
          </p:nvCxnSpPr>
          <p:spPr>
            <a:xfrm>
              <a:off x="4084897" y="707110"/>
              <a:ext cx="352928" cy="6694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12A37247-F21F-B4CC-B8F0-DFBF098C0B05}"/>
                </a:ext>
              </a:extLst>
            </p:cNvPr>
            <p:cNvCxnSpPr>
              <a:cxnSpLocks/>
              <a:stCxn id="83" idx="3"/>
              <a:endCxn id="145" idx="2"/>
            </p:cNvCxnSpPr>
            <p:nvPr/>
          </p:nvCxnSpPr>
          <p:spPr>
            <a:xfrm>
              <a:off x="4084897" y="1185000"/>
              <a:ext cx="352928" cy="19154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F87D1363-736B-D5A0-3C4E-D530D7230400}"/>
                </a:ext>
              </a:extLst>
            </p:cNvPr>
            <p:cNvCxnSpPr>
              <a:cxnSpLocks/>
              <a:stCxn id="84" idx="3"/>
              <a:endCxn id="145" idx="2"/>
            </p:cNvCxnSpPr>
            <p:nvPr/>
          </p:nvCxnSpPr>
          <p:spPr>
            <a:xfrm flipV="1">
              <a:off x="4084897" y="1376542"/>
              <a:ext cx="352928" cy="28634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2BD4DC11-DE00-D1D0-61BF-740FB321D02B}"/>
                </a:ext>
              </a:extLst>
            </p:cNvPr>
            <p:cNvCxnSpPr>
              <a:cxnSpLocks/>
              <a:stCxn id="85" idx="3"/>
              <a:endCxn id="145" idx="2"/>
            </p:cNvCxnSpPr>
            <p:nvPr/>
          </p:nvCxnSpPr>
          <p:spPr>
            <a:xfrm flipV="1">
              <a:off x="4084897" y="1376542"/>
              <a:ext cx="352928" cy="7642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B706898A-0D12-4CD5-AA4C-97772A9ED34A}"/>
                </a:ext>
              </a:extLst>
            </p:cNvPr>
            <p:cNvGrpSpPr/>
            <p:nvPr/>
          </p:nvGrpSpPr>
          <p:grpSpPr>
            <a:xfrm>
              <a:off x="3938603" y="1197990"/>
              <a:ext cx="1331259" cy="1385263"/>
              <a:chOff x="4433056" y="2913385"/>
              <a:chExt cx="1219201" cy="1182366"/>
            </a:xfrm>
          </p:grpSpPr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3E3773D-B8FA-7467-C69A-4EFCBC7D058F}"/>
                  </a:ext>
                </a:extLst>
              </p:cNvPr>
              <p:cNvSpPr/>
              <p:nvPr/>
            </p:nvSpPr>
            <p:spPr>
              <a:xfrm>
                <a:off x="4890256" y="2913385"/>
                <a:ext cx="304800" cy="3048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31C68C3C-8E3D-3599-713F-F84CC6EAFF80}"/>
                  </a:ext>
                </a:extLst>
              </p:cNvPr>
              <p:cNvSpPr txBox="1"/>
              <p:nvPr/>
            </p:nvSpPr>
            <p:spPr>
              <a:xfrm>
                <a:off x="4433056" y="3596627"/>
                <a:ext cx="1219201" cy="49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4"/>
                    </a:solidFill>
                  </a:rPr>
                  <a:t>tracks</a:t>
                </a:r>
              </a:p>
              <a:p>
                <a:pPr algn="ctr"/>
                <a:r>
                  <a:rPr lang="en-US" sz="1600" b="1" dirty="0">
                    <a:solidFill>
                      <a:schemeClr val="accent4"/>
                    </a:solidFill>
                  </a:rPr>
                  <a:t>(1 task)</a:t>
                </a:r>
              </a:p>
            </p:txBody>
          </p: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7B39E6C8-3F6C-FBCA-589B-632E514BE98C}"/>
                  </a:ext>
                </a:extLst>
              </p:cNvPr>
              <p:cNvCxnSpPr>
                <a:cxnSpLocks/>
                <a:stCxn id="175" idx="0"/>
                <a:endCxn id="145" idx="4"/>
              </p:cNvCxnSpPr>
              <p:nvPr/>
            </p:nvCxnSpPr>
            <p:spPr>
              <a:xfrm flipH="1" flipV="1">
                <a:off x="5042656" y="3218185"/>
                <a:ext cx="1" cy="37844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3EC09915-F734-AC1C-59D9-D56992B787E5}"/>
                </a:ext>
              </a:extLst>
            </p:cNvPr>
            <p:cNvGrpSpPr/>
            <p:nvPr/>
          </p:nvGrpSpPr>
          <p:grpSpPr>
            <a:xfrm>
              <a:off x="2827460" y="530121"/>
              <a:ext cx="1573710" cy="2293250"/>
              <a:chOff x="2973568" y="2384611"/>
              <a:chExt cx="1334413" cy="1957362"/>
            </a:xfrm>
            <a:solidFill>
              <a:schemeClr val="accent2"/>
            </a:solidFill>
          </p:grpSpPr>
          <p:sp>
            <p:nvSpPr>
              <p:cNvPr id="467" name="Oval 466">
                <a:extLst>
                  <a:ext uri="{FF2B5EF4-FFF2-40B4-BE49-F238E27FC236}">
                    <a16:creationId xmlns:a16="http://schemas.microsoft.com/office/drawing/2014/main" id="{C029103A-9738-B50A-D2ED-8808B2442385}"/>
                  </a:ext>
                </a:extLst>
              </p:cNvPr>
              <p:cNvSpPr/>
              <p:nvPr/>
            </p:nvSpPr>
            <p:spPr>
              <a:xfrm>
                <a:off x="3294535" y="2384611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468" name="Oval 467">
                <a:extLst>
                  <a:ext uri="{FF2B5EF4-FFF2-40B4-BE49-F238E27FC236}">
                    <a16:creationId xmlns:a16="http://schemas.microsoft.com/office/drawing/2014/main" id="{FDA4EEF3-1D96-0375-4EF3-1E485A750393}"/>
                  </a:ext>
                </a:extLst>
              </p:cNvPr>
              <p:cNvSpPr/>
              <p:nvPr/>
            </p:nvSpPr>
            <p:spPr>
              <a:xfrm>
                <a:off x="3294535" y="2792505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470" name="Oval 469">
                <a:extLst>
                  <a:ext uri="{FF2B5EF4-FFF2-40B4-BE49-F238E27FC236}">
                    <a16:creationId xmlns:a16="http://schemas.microsoft.com/office/drawing/2014/main" id="{9417C877-C426-9FA8-1C9A-63C8E2B8F269}"/>
                  </a:ext>
                </a:extLst>
              </p:cNvPr>
              <p:cNvSpPr/>
              <p:nvPr/>
            </p:nvSpPr>
            <p:spPr>
              <a:xfrm>
                <a:off x="3294535" y="3200399"/>
                <a:ext cx="304800" cy="304800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grpSp>
            <p:nvGrpSpPr>
              <p:cNvPr id="471" name="Group 470">
                <a:extLst>
                  <a:ext uri="{FF2B5EF4-FFF2-40B4-BE49-F238E27FC236}">
                    <a16:creationId xmlns:a16="http://schemas.microsoft.com/office/drawing/2014/main" id="{21636B33-4348-BF07-BBB8-68B884A3BEA7}"/>
                  </a:ext>
                </a:extLst>
              </p:cNvPr>
              <p:cNvGrpSpPr/>
              <p:nvPr/>
            </p:nvGrpSpPr>
            <p:grpSpPr>
              <a:xfrm>
                <a:off x="2973568" y="3608293"/>
                <a:ext cx="1334413" cy="733680"/>
                <a:chOff x="2973568" y="3608293"/>
                <a:chExt cx="1334413" cy="733680"/>
              </a:xfrm>
              <a:grpFill/>
            </p:grpSpPr>
            <p:sp>
              <p:nvSpPr>
                <p:cNvPr id="480" name="Oval 479">
                  <a:extLst>
                    <a:ext uri="{FF2B5EF4-FFF2-40B4-BE49-F238E27FC236}">
                      <a16:creationId xmlns:a16="http://schemas.microsoft.com/office/drawing/2014/main" id="{CB1B38EF-92C6-6D12-D665-A5317A4B46F8}"/>
                    </a:ext>
                  </a:extLst>
                </p:cNvPr>
                <p:cNvSpPr/>
                <p:nvPr/>
              </p:nvSpPr>
              <p:spPr>
                <a:xfrm>
                  <a:off x="3294535" y="3608293"/>
                  <a:ext cx="304800" cy="304800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  <p:sp>
              <p:nvSpPr>
                <p:cNvPr id="481" name="TextBox 480">
                  <a:extLst>
                    <a:ext uri="{FF2B5EF4-FFF2-40B4-BE49-F238E27FC236}">
                      <a16:creationId xmlns:a16="http://schemas.microsoft.com/office/drawing/2014/main" id="{7478E0A6-79F8-6836-7EBF-555D2AE3F74E}"/>
                    </a:ext>
                  </a:extLst>
                </p:cNvPr>
                <p:cNvSpPr txBox="1"/>
                <p:nvPr/>
              </p:nvSpPr>
              <p:spPr>
                <a:xfrm>
                  <a:off x="2973568" y="4053006"/>
                  <a:ext cx="1334413" cy="2889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chemeClr val="accent2"/>
                      </a:solidFill>
                    </a:rPr>
                    <a:t>single (96 tasks)</a:t>
                  </a:r>
                </a:p>
              </p:txBody>
            </p:sp>
            <p:cxnSp>
              <p:nvCxnSpPr>
                <p:cNvPr id="482" name="Straight Connector 481">
                  <a:extLst>
                    <a:ext uri="{FF2B5EF4-FFF2-40B4-BE49-F238E27FC236}">
                      <a16:creationId xmlns:a16="http://schemas.microsoft.com/office/drawing/2014/main" id="{E66480F1-BB33-05E7-249A-C91284897179}"/>
                    </a:ext>
                  </a:extLst>
                </p:cNvPr>
                <p:cNvCxnSpPr>
                  <a:cxnSpLocks/>
                  <a:stCxn id="481" idx="0"/>
                  <a:endCxn id="480" idx="4"/>
                </p:cNvCxnSpPr>
                <p:nvPr/>
              </p:nvCxnSpPr>
              <p:spPr>
                <a:xfrm flipH="1" flipV="1">
                  <a:off x="3446935" y="3913093"/>
                  <a:ext cx="193839" cy="139914"/>
                </a:xfrm>
                <a:prstGeom prst="line">
                  <a:avLst/>
                </a:prstGeom>
                <a:grpFill/>
                <a:ln w="12700">
                  <a:noFill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BEADDBC-91FE-FFCB-1F50-A1BF6DFEB4C7}"/>
                </a:ext>
              </a:extLst>
            </p:cNvPr>
            <p:cNvCxnSpPr>
              <a:cxnSpLocks/>
              <a:stCxn id="481" idx="0"/>
              <a:endCxn id="480" idx="4"/>
            </p:cNvCxnSpPr>
            <p:nvPr/>
          </p:nvCxnSpPr>
          <p:spPr>
            <a:xfrm flipH="1" flipV="1">
              <a:off x="3385715" y="2320894"/>
              <a:ext cx="228600" cy="163923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47904C12-7D6C-37A4-B25F-1605745D191A}"/>
                </a:ext>
              </a:extLst>
            </p:cNvPr>
            <p:cNvSpPr txBox="1"/>
            <p:nvPr/>
          </p:nvSpPr>
          <p:spPr>
            <a:xfrm>
              <a:off x="4142276" y="438392"/>
              <a:ext cx="941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AC0000"/>
                  </a:solidFill>
                </a:rPr>
                <a:t>DAG 2</a:t>
              </a: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400C3881-28DB-C1DA-A09E-8569CF1F5B1D}"/>
                </a:ext>
              </a:extLst>
            </p:cNvPr>
            <p:cNvSpPr/>
            <p:nvPr/>
          </p:nvSpPr>
          <p:spPr>
            <a:xfrm>
              <a:off x="2814372" y="362908"/>
              <a:ext cx="2153342" cy="2549237"/>
            </a:xfrm>
            <a:prstGeom prst="roundRect">
              <a:avLst/>
            </a:prstGeom>
            <a:noFill/>
            <a:ln w="28575">
              <a:solidFill>
                <a:srgbClr val="AC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7DCD8B41-D63B-AD16-1720-9008F56CF233}"/>
              </a:ext>
            </a:extLst>
          </p:cNvPr>
          <p:cNvGrpSpPr/>
          <p:nvPr/>
        </p:nvGrpSpPr>
        <p:grpSpPr>
          <a:xfrm>
            <a:off x="4770529" y="353410"/>
            <a:ext cx="2491584" cy="2549237"/>
            <a:chOff x="1374867" y="3604202"/>
            <a:chExt cx="2491584" cy="2549237"/>
          </a:xfrm>
        </p:grpSpPr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76395183-2048-0B8F-1CA3-AB93F19B1703}"/>
                </a:ext>
              </a:extLst>
            </p:cNvPr>
            <p:cNvCxnSpPr>
              <a:cxnSpLocks/>
              <a:stCxn id="164" idx="3"/>
              <a:endCxn id="211" idx="2"/>
            </p:cNvCxnSpPr>
            <p:nvPr/>
          </p:nvCxnSpPr>
          <p:spPr>
            <a:xfrm flipV="1">
              <a:off x="2696836" y="3979640"/>
              <a:ext cx="566412" cy="5623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5C282606-DB10-A529-C11A-B9E25097348A}"/>
                </a:ext>
              </a:extLst>
            </p:cNvPr>
            <p:cNvSpPr/>
            <p:nvPr/>
          </p:nvSpPr>
          <p:spPr>
            <a:xfrm>
              <a:off x="2477670" y="4363389"/>
              <a:ext cx="219166" cy="357104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A9708D80-1D1A-3FAA-B2B9-3275D4106347}"/>
                </a:ext>
              </a:extLst>
            </p:cNvPr>
            <p:cNvGrpSpPr/>
            <p:nvPr/>
          </p:nvGrpSpPr>
          <p:grpSpPr>
            <a:xfrm>
              <a:off x="2206177" y="3801088"/>
              <a:ext cx="1660274" cy="2243305"/>
              <a:chOff x="792698" y="2384611"/>
              <a:chExt cx="1423176" cy="1914731"/>
            </a:xfrm>
          </p:grpSpPr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FC2146D2-E39C-7A5E-BD1D-697AFE5D0553}"/>
                  </a:ext>
                </a:extLst>
              </p:cNvPr>
              <p:cNvSpPr/>
              <p:nvPr/>
            </p:nvSpPr>
            <p:spPr>
              <a:xfrm>
                <a:off x="1698813" y="2384611"/>
                <a:ext cx="304800" cy="3048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EFF8189A-9D60-9E49-F730-E8A8AFF92110}"/>
                  </a:ext>
                </a:extLst>
              </p:cNvPr>
              <p:cNvSpPr/>
              <p:nvPr/>
            </p:nvSpPr>
            <p:spPr>
              <a:xfrm>
                <a:off x="1698813" y="2792505"/>
                <a:ext cx="304800" cy="3048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40641DDE-EB1E-B40F-5D19-B87E2846EE49}"/>
                  </a:ext>
                </a:extLst>
              </p:cNvPr>
              <p:cNvSpPr/>
              <p:nvPr/>
            </p:nvSpPr>
            <p:spPr>
              <a:xfrm>
                <a:off x="1698813" y="3200399"/>
                <a:ext cx="304800" cy="304800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grpSp>
            <p:nvGrpSpPr>
              <p:cNvPr id="214" name="Group 213">
                <a:extLst>
                  <a:ext uri="{FF2B5EF4-FFF2-40B4-BE49-F238E27FC236}">
                    <a16:creationId xmlns:a16="http://schemas.microsoft.com/office/drawing/2014/main" id="{22B4FF99-A89E-A25B-74FE-DC113DA0335C}"/>
                  </a:ext>
                </a:extLst>
              </p:cNvPr>
              <p:cNvGrpSpPr/>
              <p:nvPr/>
            </p:nvGrpSpPr>
            <p:grpSpPr>
              <a:xfrm>
                <a:off x="792698" y="3608293"/>
                <a:ext cx="1423176" cy="691049"/>
                <a:chOff x="792698" y="3608293"/>
                <a:chExt cx="1423176" cy="691049"/>
              </a:xfrm>
            </p:grpSpPr>
            <p:sp>
              <p:nvSpPr>
                <p:cNvPr id="215" name="Oval 214">
                  <a:extLst>
                    <a:ext uri="{FF2B5EF4-FFF2-40B4-BE49-F238E27FC236}">
                      <a16:creationId xmlns:a16="http://schemas.microsoft.com/office/drawing/2014/main" id="{AF094C0D-53FF-63CA-E0CD-2396B2D2ABAE}"/>
                    </a:ext>
                  </a:extLst>
                </p:cNvPr>
                <p:cNvSpPr/>
                <p:nvPr/>
              </p:nvSpPr>
              <p:spPr>
                <a:xfrm>
                  <a:off x="1698813" y="3608293"/>
                  <a:ext cx="304800" cy="30480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  <p:sp>
              <p:nvSpPr>
                <p:cNvPr id="216" name="TextBox 215">
                  <a:extLst>
                    <a:ext uri="{FF2B5EF4-FFF2-40B4-BE49-F238E27FC236}">
                      <a16:creationId xmlns:a16="http://schemas.microsoft.com/office/drawing/2014/main" id="{37201EE4-7184-8240-DB36-B9A2938327C0}"/>
                    </a:ext>
                  </a:extLst>
                </p:cNvPr>
                <p:cNvSpPr txBox="1"/>
                <p:nvPr/>
              </p:nvSpPr>
              <p:spPr>
                <a:xfrm>
                  <a:off x="792698" y="4010376"/>
                  <a:ext cx="1423176" cy="2889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>
                      <a:solidFill>
                        <a:srgbClr val="7030A0"/>
                      </a:solidFill>
                    </a:rPr>
                    <a:t>stats (96 tasks)</a:t>
                  </a:r>
                </a:p>
              </p:txBody>
            </p:sp>
            <p:cxnSp>
              <p:nvCxnSpPr>
                <p:cNvPr id="217" name="Straight Connector 216">
                  <a:extLst>
                    <a:ext uri="{FF2B5EF4-FFF2-40B4-BE49-F238E27FC236}">
                      <a16:creationId xmlns:a16="http://schemas.microsoft.com/office/drawing/2014/main" id="{BF3EF0A2-AA6A-40A5-BC5B-67CB09E9E2DA}"/>
                    </a:ext>
                  </a:extLst>
                </p:cNvPr>
                <p:cNvCxnSpPr>
                  <a:cxnSpLocks/>
                  <a:stCxn id="216" idx="0"/>
                  <a:endCxn id="215" idx="4"/>
                </p:cNvCxnSpPr>
                <p:nvPr/>
              </p:nvCxnSpPr>
              <p:spPr>
                <a:xfrm flipV="1">
                  <a:off x="1504286" y="3913093"/>
                  <a:ext cx="346928" cy="97283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1C78669F-8469-053F-8B11-B74C595A3FE0}"/>
                </a:ext>
              </a:extLst>
            </p:cNvPr>
            <p:cNvCxnSpPr>
              <a:cxnSpLocks/>
              <a:stCxn id="164" idx="3"/>
              <a:endCxn id="212" idx="2"/>
            </p:cNvCxnSpPr>
            <p:nvPr/>
          </p:nvCxnSpPr>
          <p:spPr>
            <a:xfrm flipV="1">
              <a:off x="2696836" y="4457530"/>
              <a:ext cx="566412" cy="8441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1CE5AEA1-1165-6BDE-E0F5-8BF39208208D}"/>
                </a:ext>
              </a:extLst>
            </p:cNvPr>
            <p:cNvCxnSpPr>
              <a:cxnSpLocks/>
              <a:stCxn id="164" idx="3"/>
              <a:endCxn id="213" idx="2"/>
            </p:cNvCxnSpPr>
            <p:nvPr/>
          </p:nvCxnSpPr>
          <p:spPr>
            <a:xfrm>
              <a:off x="2696836" y="4541941"/>
              <a:ext cx="566412" cy="3934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BAEE1E90-A96C-F0B1-3660-C5F2A2A0289C}"/>
                </a:ext>
              </a:extLst>
            </p:cNvPr>
            <p:cNvCxnSpPr>
              <a:cxnSpLocks/>
              <a:stCxn id="164" idx="3"/>
              <a:endCxn id="215" idx="2"/>
            </p:cNvCxnSpPr>
            <p:nvPr/>
          </p:nvCxnSpPr>
          <p:spPr>
            <a:xfrm>
              <a:off x="2696836" y="4541941"/>
              <a:ext cx="566412" cy="8713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30" name="Group 529">
              <a:extLst>
                <a:ext uri="{FF2B5EF4-FFF2-40B4-BE49-F238E27FC236}">
                  <a16:creationId xmlns:a16="http://schemas.microsoft.com/office/drawing/2014/main" id="{03B4C2AC-8F93-9E99-BF87-DA4B55346030}"/>
                </a:ext>
              </a:extLst>
            </p:cNvPr>
            <p:cNvGrpSpPr/>
            <p:nvPr/>
          </p:nvGrpSpPr>
          <p:grpSpPr>
            <a:xfrm>
              <a:off x="1374867" y="4361598"/>
              <a:ext cx="1331259" cy="1294776"/>
              <a:chOff x="4017784" y="3133448"/>
              <a:chExt cx="1331259" cy="1294776"/>
            </a:xfrm>
          </p:grpSpPr>
          <p:cxnSp>
            <p:nvCxnSpPr>
              <p:cNvPr id="126" name="Straight Arrow Connector 125">
                <a:extLst>
                  <a:ext uri="{FF2B5EF4-FFF2-40B4-BE49-F238E27FC236}">
                    <a16:creationId xmlns:a16="http://schemas.microsoft.com/office/drawing/2014/main" id="{9841357B-F46E-E61F-5473-0E9C14C8CB42}"/>
                  </a:ext>
                </a:extLst>
              </p:cNvPr>
              <p:cNvCxnSpPr>
                <a:cxnSpLocks/>
                <a:stCxn id="127" idx="6"/>
                <a:endCxn id="164" idx="1"/>
              </p:cNvCxnSpPr>
              <p:nvPr/>
            </p:nvCxnSpPr>
            <p:spPr>
              <a:xfrm>
                <a:off x="4849820" y="3312000"/>
                <a:ext cx="270767" cy="179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1267080-2B46-F2F3-16EB-CDB0A54C6B1E}"/>
                  </a:ext>
                </a:extLst>
              </p:cNvPr>
              <p:cNvSpPr/>
              <p:nvPr/>
            </p:nvSpPr>
            <p:spPr>
              <a:xfrm>
                <a:off x="4517006" y="3133448"/>
                <a:ext cx="332814" cy="357104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512" name="TextBox 511">
                <a:extLst>
                  <a:ext uri="{FF2B5EF4-FFF2-40B4-BE49-F238E27FC236}">
                    <a16:creationId xmlns:a16="http://schemas.microsoft.com/office/drawing/2014/main" id="{E965DD1C-DA82-DA5F-CAC6-4C539810AA3F}"/>
                  </a:ext>
                </a:extLst>
              </p:cNvPr>
              <p:cNvSpPr txBox="1"/>
              <p:nvPr/>
            </p:nvSpPr>
            <p:spPr>
              <a:xfrm>
                <a:off x="4017784" y="3843449"/>
                <a:ext cx="133125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chemeClr val="accent4"/>
                    </a:solidFill>
                  </a:rPr>
                  <a:t>tracks</a:t>
                </a:r>
              </a:p>
              <a:p>
                <a:pPr algn="ctr"/>
                <a:r>
                  <a:rPr lang="en-US" sz="1600" b="1" dirty="0">
                    <a:solidFill>
                      <a:schemeClr val="accent4"/>
                    </a:solidFill>
                  </a:rPr>
                  <a:t>(1 task)</a:t>
                </a:r>
              </a:p>
            </p:txBody>
          </p:sp>
          <p:cxnSp>
            <p:nvCxnSpPr>
              <p:cNvPr id="523" name="Straight Connector 522">
                <a:extLst>
                  <a:ext uri="{FF2B5EF4-FFF2-40B4-BE49-F238E27FC236}">
                    <a16:creationId xmlns:a16="http://schemas.microsoft.com/office/drawing/2014/main" id="{291F78EE-A74A-255A-330E-DAAEDA264C8C}"/>
                  </a:ext>
                </a:extLst>
              </p:cNvPr>
              <p:cNvCxnSpPr>
                <a:cxnSpLocks/>
                <a:stCxn id="512" idx="0"/>
              </p:cNvCxnSpPr>
              <p:nvPr/>
            </p:nvCxnSpPr>
            <p:spPr>
              <a:xfrm flipV="1">
                <a:off x="4683414" y="3496846"/>
                <a:ext cx="0" cy="346603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66" name="Rectangle: Rounded Corners 165">
              <a:extLst>
                <a:ext uri="{FF2B5EF4-FFF2-40B4-BE49-F238E27FC236}">
                  <a16:creationId xmlns:a16="http://schemas.microsoft.com/office/drawing/2014/main" id="{7A513FA0-1645-193C-7453-338F397DE835}"/>
                </a:ext>
              </a:extLst>
            </p:cNvPr>
            <p:cNvSpPr/>
            <p:nvPr/>
          </p:nvSpPr>
          <p:spPr>
            <a:xfrm>
              <a:off x="1620165" y="3604202"/>
              <a:ext cx="2153342" cy="2549237"/>
            </a:xfrm>
            <a:prstGeom prst="roundRect">
              <a:avLst/>
            </a:prstGeom>
            <a:noFill/>
            <a:ln w="28575">
              <a:solidFill>
                <a:srgbClr val="AC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AA87B22E-9BA3-7716-87AE-67E0B2B93BCE}"/>
                </a:ext>
              </a:extLst>
            </p:cNvPr>
            <p:cNvSpPr txBox="1"/>
            <p:nvPr/>
          </p:nvSpPr>
          <p:spPr>
            <a:xfrm>
              <a:off x="1928153" y="3752769"/>
              <a:ext cx="941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AC0000"/>
                  </a:solidFill>
                </a:rPr>
                <a:t>DAG 3</a:t>
              </a:r>
            </a:p>
          </p:txBody>
        </p: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C798EFA3-3D33-BDE7-65FE-E96FE79BEA79}"/>
              </a:ext>
            </a:extLst>
          </p:cNvPr>
          <p:cNvGrpSpPr/>
          <p:nvPr/>
        </p:nvGrpSpPr>
        <p:grpSpPr>
          <a:xfrm>
            <a:off x="7295006" y="331687"/>
            <a:ext cx="2394756" cy="2549237"/>
            <a:chOff x="735607" y="3693478"/>
            <a:chExt cx="2394756" cy="2549237"/>
          </a:xfrm>
        </p:grpSpPr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AE940A16-71F9-B307-16FF-FD09644DF146}"/>
                </a:ext>
              </a:extLst>
            </p:cNvPr>
            <p:cNvSpPr/>
            <p:nvPr/>
          </p:nvSpPr>
          <p:spPr>
            <a:xfrm>
              <a:off x="1582823" y="4857149"/>
              <a:ext cx="229455" cy="3699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cxnSp>
          <p:nvCxnSpPr>
            <p:cNvPr id="253" name="Straight Arrow Connector 252">
              <a:extLst>
                <a:ext uri="{FF2B5EF4-FFF2-40B4-BE49-F238E27FC236}">
                  <a16:creationId xmlns:a16="http://schemas.microsoft.com/office/drawing/2014/main" id="{1950229C-91DD-1AE2-5B6F-A14FE522B4AF}"/>
                </a:ext>
              </a:extLst>
            </p:cNvPr>
            <p:cNvCxnSpPr>
              <a:cxnSpLocks/>
              <a:stCxn id="555" idx="6"/>
              <a:endCxn id="231" idx="1"/>
            </p:cNvCxnSpPr>
            <p:nvPr/>
          </p:nvCxnSpPr>
          <p:spPr>
            <a:xfrm>
              <a:off x="1300819" y="4060394"/>
              <a:ext cx="282004" cy="9817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F3A4B715-84EB-E7FF-2689-EFB79163C5BD}"/>
                </a:ext>
              </a:extLst>
            </p:cNvPr>
            <p:cNvCxnSpPr>
              <a:cxnSpLocks/>
              <a:stCxn id="556" idx="6"/>
              <a:endCxn id="231" idx="1"/>
            </p:cNvCxnSpPr>
            <p:nvPr/>
          </p:nvCxnSpPr>
          <p:spPr>
            <a:xfrm>
              <a:off x="1300819" y="4538284"/>
              <a:ext cx="282004" cy="5038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E0447A3B-235E-5701-53B2-82043E9B1438}"/>
                </a:ext>
              </a:extLst>
            </p:cNvPr>
            <p:cNvCxnSpPr>
              <a:cxnSpLocks/>
              <a:stCxn id="557" idx="6"/>
              <a:endCxn id="231" idx="1"/>
            </p:cNvCxnSpPr>
            <p:nvPr/>
          </p:nvCxnSpPr>
          <p:spPr>
            <a:xfrm>
              <a:off x="1300819" y="5016174"/>
              <a:ext cx="282004" cy="2597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ABFE1A61-F0E0-871B-A6F8-66E75BF7897F}"/>
                </a:ext>
              </a:extLst>
            </p:cNvPr>
            <p:cNvCxnSpPr>
              <a:cxnSpLocks/>
              <a:stCxn id="558" idx="6"/>
              <a:endCxn id="231" idx="1"/>
            </p:cNvCxnSpPr>
            <p:nvPr/>
          </p:nvCxnSpPr>
          <p:spPr>
            <a:xfrm flipV="1">
              <a:off x="1300819" y="5042147"/>
              <a:ext cx="282004" cy="45191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90" name="Group 289">
              <a:extLst>
                <a:ext uri="{FF2B5EF4-FFF2-40B4-BE49-F238E27FC236}">
                  <a16:creationId xmlns:a16="http://schemas.microsoft.com/office/drawing/2014/main" id="{60C6D5B2-968E-9F9C-F2ED-23C547D20AFE}"/>
                </a:ext>
              </a:extLst>
            </p:cNvPr>
            <p:cNvGrpSpPr/>
            <p:nvPr/>
          </p:nvGrpSpPr>
          <p:grpSpPr>
            <a:xfrm>
              <a:off x="1760513" y="4859570"/>
              <a:ext cx="1369850" cy="1098063"/>
              <a:chOff x="4441282" y="2990619"/>
              <a:chExt cx="1219201" cy="937231"/>
            </a:xfrm>
          </p:grpSpPr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3925BDE4-9983-8404-45F5-A58EE2831C3A}"/>
                  </a:ext>
                </a:extLst>
              </p:cNvPr>
              <p:cNvSpPr/>
              <p:nvPr/>
            </p:nvSpPr>
            <p:spPr>
              <a:xfrm>
                <a:off x="4890256" y="2990619"/>
                <a:ext cx="304800" cy="304800"/>
              </a:xfrm>
              <a:prstGeom prst="ellipse">
                <a:avLst/>
              </a:prstGeom>
              <a:solidFill>
                <a:srgbClr val="AC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292" name="TextBox 291">
                <a:extLst>
                  <a:ext uri="{FF2B5EF4-FFF2-40B4-BE49-F238E27FC236}">
                    <a16:creationId xmlns:a16="http://schemas.microsoft.com/office/drawing/2014/main" id="{49709F50-7F60-9A18-E773-A1D764A70D7C}"/>
                  </a:ext>
                </a:extLst>
              </p:cNvPr>
              <p:cNvSpPr txBox="1"/>
              <p:nvPr/>
            </p:nvSpPr>
            <p:spPr>
              <a:xfrm>
                <a:off x="4441282" y="3428726"/>
                <a:ext cx="1219201" cy="49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>
                    <a:solidFill>
                      <a:srgbClr val="AC0000"/>
                    </a:solidFill>
                  </a:rPr>
                  <a:t>idfymcs</a:t>
                </a:r>
                <a:endParaRPr lang="en-US" sz="1600" b="1" dirty="0">
                  <a:solidFill>
                    <a:srgbClr val="AC0000"/>
                  </a:solidFill>
                </a:endParaRPr>
              </a:p>
              <a:p>
                <a:pPr algn="ctr"/>
                <a:r>
                  <a:rPr lang="en-US" sz="1600" b="1" dirty="0">
                    <a:solidFill>
                      <a:srgbClr val="AC0000"/>
                    </a:solidFill>
                  </a:rPr>
                  <a:t>(1 task)</a:t>
                </a:r>
                <a:endParaRPr lang="en-US" sz="2000" b="1" dirty="0">
                  <a:solidFill>
                    <a:srgbClr val="AC0000"/>
                  </a:solidFill>
                </a:endParaRPr>
              </a:p>
            </p:txBody>
          </p:sp>
          <p:cxnSp>
            <p:nvCxnSpPr>
              <p:cNvPr id="293" name="Straight Connector 292">
                <a:extLst>
                  <a:ext uri="{FF2B5EF4-FFF2-40B4-BE49-F238E27FC236}">
                    <a16:creationId xmlns:a16="http://schemas.microsoft.com/office/drawing/2014/main" id="{F759107A-47E6-96B1-DAA5-8652B9ECE2A3}"/>
                  </a:ext>
                </a:extLst>
              </p:cNvPr>
              <p:cNvCxnSpPr>
                <a:cxnSpLocks/>
                <a:stCxn id="292" idx="0"/>
                <a:endCxn id="291" idx="4"/>
              </p:cNvCxnSpPr>
              <p:nvPr/>
            </p:nvCxnSpPr>
            <p:spPr>
              <a:xfrm flipH="1" flipV="1">
                <a:off x="5042656" y="3295419"/>
                <a:ext cx="8227" cy="133307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94" name="Straight Arrow Connector 293">
              <a:extLst>
                <a:ext uri="{FF2B5EF4-FFF2-40B4-BE49-F238E27FC236}">
                  <a16:creationId xmlns:a16="http://schemas.microsoft.com/office/drawing/2014/main" id="{5E43ACE6-50A3-0787-9C4F-411F438ABBF1}"/>
                </a:ext>
              </a:extLst>
            </p:cNvPr>
            <p:cNvCxnSpPr>
              <a:cxnSpLocks/>
              <a:stCxn id="231" idx="3"/>
              <a:endCxn id="291" idx="2"/>
            </p:cNvCxnSpPr>
            <p:nvPr/>
          </p:nvCxnSpPr>
          <p:spPr>
            <a:xfrm flipV="1">
              <a:off x="1812282" y="5038120"/>
              <a:ext cx="452682" cy="402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566" name="Group 565">
              <a:extLst>
                <a:ext uri="{FF2B5EF4-FFF2-40B4-BE49-F238E27FC236}">
                  <a16:creationId xmlns:a16="http://schemas.microsoft.com/office/drawing/2014/main" id="{7940FE73-99FD-4A2B-DBFD-680C5BE1A86E}"/>
                </a:ext>
              </a:extLst>
            </p:cNvPr>
            <p:cNvGrpSpPr/>
            <p:nvPr/>
          </p:nvGrpSpPr>
          <p:grpSpPr>
            <a:xfrm>
              <a:off x="779213" y="3881841"/>
              <a:ext cx="1497026" cy="2271877"/>
              <a:chOff x="4119156" y="3191399"/>
              <a:chExt cx="1497026" cy="2271877"/>
            </a:xfrm>
          </p:grpSpPr>
          <p:sp>
            <p:nvSpPr>
              <p:cNvPr id="555" name="Oval 554">
                <a:extLst>
                  <a:ext uri="{FF2B5EF4-FFF2-40B4-BE49-F238E27FC236}">
                    <a16:creationId xmlns:a16="http://schemas.microsoft.com/office/drawing/2014/main" id="{207A59F5-8BEE-4264-D68E-7118FF685CB7}"/>
                  </a:ext>
                </a:extLst>
              </p:cNvPr>
              <p:cNvSpPr/>
              <p:nvPr/>
            </p:nvSpPr>
            <p:spPr>
              <a:xfrm>
                <a:off x="4285183" y="3191399"/>
                <a:ext cx="355579" cy="357105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556" name="Oval 555">
                <a:extLst>
                  <a:ext uri="{FF2B5EF4-FFF2-40B4-BE49-F238E27FC236}">
                    <a16:creationId xmlns:a16="http://schemas.microsoft.com/office/drawing/2014/main" id="{EE2C2AAF-99EA-7404-B233-20807B3172BD}"/>
                  </a:ext>
                </a:extLst>
              </p:cNvPr>
              <p:cNvSpPr/>
              <p:nvPr/>
            </p:nvSpPr>
            <p:spPr>
              <a:xfrm>
                <a:off x="4285183" y="3669289"/>
                <a:ext cx="355579" cy="357105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557" name="Oval 556">
                <a:extLst>
                  <a:ext uri="{FF2B5EF4-FFF2-40B4-BE49-F238E27FC236}">
                    <a16:creationId xmlns:a16="http://schemas.microsoft.com/office/drawing/2014/main" id="{508FBDE0-737F-28CA-E68C-4339AEB1DF9B}"/>
                  </a:ext>
                </a:extLst>
              </p:cNvPr>
              <p:cNvSpPr/>
              <p:nvPr/>
            </p:nvSpPr>
            <p:spPr>
              <a:xfrm>
                <a:off x="4285183" y="4147179"/>
                <a:ext cx="355579" cy="357105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558" name="Oval 557">
                <a:extLst>
                  <a:ext uri="{FF2B5EF4-FFF2-40B4-BE49-F238E27FC236}">
                    <a16:creationId xmlns:a16="http://schemas.microsoft.com/office/drawing/2014/main" id="{D89C6FEE-99DD-CC04-BC14-14AD955286CE}"/>
                  </a:ext>
                </a:extLst>
              </p:cNvPr>
              <p:cNvSpPr/>
              <p:nvPr/>
            </p:nvSpPr>
            <p:spPr>
              <a:xfrm>
                <a:off x="4285183" y="4625069"/>
                <a:ext cx="355579" cy="357105"/>
              </a:xfrm>
              <a:prstGeom prst="ellipse">
                <a:avLst/>
              </a:prstGeom>
              <a:solidFill>
                <a:srgbClr val="7030A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559" name="TextBox 558">
                <a:extLst>
                  <a:ext uri="{FF2B5EF4-FFF2-40B4-BE49-F238E27FC236}">
                    <a16:creationId xmlns:a16="http://schemas.microsoft.com/office/drawing/2014/main" id="{89D570D0-80AF-B14F-F281-140BB49B6E76}"/>
                  </a:ext>
                </a:extLst>
              </p:cNvPr>
              <p:cNvSpPr txBox="1"/>
              <p:nvPr/>
            </p:nvSpPr>
            <p:spPr>
              <a:xfrm>
                <a:off x="4119156" y="5124722"/>
                <a:ext cx="14970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>
                    <a:solidFill>
                      <a:srgbClr val="7030A0"/>
                    </a:solidFill>
                  </a:rPr>
                  <a:t>stats (96 tasks)</a:t>
                </a:r>
              </a:p>
            </p:txBody>
          </p:sp>
          <p:cxnSp>
            <p:nvCxnSpPr>
              <p:cNvPr id="560" name="Straight Connector 559">
                <a:extLst>
                  <a:ext uri="{FF2B5EF4-FFF2-40B4-BE49-F238E27FC236}">
                    <a16:creationId xmlns:a16="http://schemas.microsoft.com/office/drawing/2014/main" id="{ED50E160-81F2-45EA-5AF8-D531F3FC9CA3}"/>
                  </a:ext>
                </a:extLst>
              </p:cNvPr>
              <p:cNvCxnSpPr>
                <a:cxnSpLocks/>
                <a:stCxn id="559" idx="0"/>
                <a:endCxn id="558" idx="4"/>
              </p:cNvCxnSpPr>
              <p:nvPr/>
            </p:nvCxnSpPr>
            <p:spPr>
              <a:xfrm flipH="1" flipV="1">
                <a:off x="4462973" y="4982174"/>
                <a:ext cx="404696" cy="142548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07" name="Rectangle: Rounded Corners 206">
              <a:extLst>
                <a:ext uri="{FF2B5EF4-FFF2-40B4-BE49-F238E27FC236}">
                  <a16:creationId xmlns:a16="http://schemas.microsoft.com/office/drawing/2014/main" id="{80583230-860D-8823-F0B4-62C0533440EC}"/>
                </a:ext>
              </a:extLst>
            </p:cNvPr>
            <p:cNvSpPr/>
            <p:nvPr/>
          </p:nvSpPr>
          <p:spPr>
            <a:xfrm>
              <a:off x="735607" y="3693478"/>
              <a:ext cx="2153342" cy="2549237"/>
            </a:xfrm>
            <a:prstGeom prst="roundRect">
              <a:avLst/>
            </a:prstGeom>
            <a:noFill/>
            <a:ln w="28575">
              <a:solidFill>
                <a:srgbClr val="AC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D7E23932-C971-3B57-4848-B9126922F462}"/>
                </a:ext>
              </a:extLst>
            </p:cNvPr>
            <p:cNvSpPr txBox="1"/>
            <p:nvPr/>
          </p:nvSpPr>
          <p:spPr>
            <a:xfrm>
              <a:off x="1697550" y="4060394"/>
              <a:ext cx="941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AC0000"/>
                  </a:solidFill>
                </a:rPr>
                <a:t>DAG 4</a:t>
              </a:r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361460E8-3C89-A51D-0B52-4F18C48E480B}"/>
              </a:ext>
            </a:extLst>
          </p:cNvPr>
          <p:cNvGrpSpPr/>
          <p:nvPr/>
        </p:nvGrpSpPr>
        <p:grpSpPr>
          <a:xfrm>
            <a:off x="144932" y="3242623"/>
            <a:ext cx="2164649" cy="2549237"/>
            <a:chOff x="292697" y="3265271"/>
            <a:chExt cx="2164649" cy="2549237"/>
          </a:xfrm>
        </p:grpSpPr>
        <p:sp>
          <p:nvSpPr>
            <p:cNvPr id="298" name="Rectangle 297">
              <a:extLst>
                <a:ext uri="{FF2B5EF4-FFF2-40B4-BE49-F238E27FC236}">
                  <a16:creationId xmlns:a16="http://schemas.microsoft.com/office/drawing/2014/main" id="{FF914A4C-8516-18CD-B181-9986D8751A13}"/>
                </a:ext>
              </a:extLst>
            </p:cNvPr>
            <p:cNvSpPr/>
            <p:nvPr/>
          </p:nvSpPr>
          <p:spPr>
            <a:xfrm>
              <a:off x="1098217" y="4468926"/>
              <a:ext cx="206208" cy="36999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1305D836-1F02-F203-FADF-428A608ECD52}"/>
                </a:ext>
              </a:extLst>
            </p:cNvPr>
            <p:cNvCxnSpPr>
              <a:cxnSpLocks/>
              <a:stCxn id="200" idx="6"/>
              <a:endCxn id="298" idx="1"/>
            </p:cNvCxnSpPr>
            <p:nvPr/>
          </p:nvCxnSpPr>
          <p:spPr>
            <a:xfrm flipV="1">
              <a:off x="794394" y="4653924"/>
              <a:ext cx="303823" cy="51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22" name="Group 321">
              <a:extLst>
                <a:ext uri="{FF2B5EF4-FFF2-40B4-BE49-F238E27FC236}">
                  <a16:creationId xmlns:a16="http://schemas.microsoft.com/office/drawing/2014/main" id="{935F91B5-1FF7-D680-E445-430B8690DF7F}"/>
                </a:ext>
              </a:extLst>
            </p:cNvPr>
            <p:cNvGrpSpPr/>
            <p:nvPr/>
          </p:nvGrpSpPr>
          <p:grpSpPr>
            <a:xfrm>
              <a:off x="342796" y="3367608"/>
              <a:ext cx="2114550" cy="2355094"/>
              <a:chOff x="361873" y="2360792"/>
              <a:chExt cx="1730133" cy="1957424"/>
            </a:xfrm>
          </p:grpSpPr>
          <p:sp>
            <p:nvSpPr>
              <p:cNvPr id="323" name="Oval 322">
                <a:extLst>
                  <a:ext uri="{FF2B5EF4-FFF2-40B4-BE49-F238E27FC236}">
                    <a16:creationId xmlns:a16="http://schemas.microsoft.com/office/drawing/2014/main" id="{5908EEEC-AD23-D5F6-C2F5-BF71186A5C47}"/>
                  </a:ext>
                </a:extLst>
              </p:cNvPr>
              <p:cNvSpPr/>
              <p:nvPr/>
            </p:nvSpPr>
            <p:spPr>
              <a:xfrm>
                <a:off x="1546413" y="2360792"/>
                <a:ext cx="304800" cy="30480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324" name="Oval 323">
                <a:extLst>
                  <a:ext uri="{FF2B5EF4-FFF2-40B4-BE49-F238E27FC236}">
                    <a16:creationId xmlns:a16="http://schemas.microsoft.com/office/drawing/2014/main" id="{55F4E8E2-258F-7EE3-8AE0-8791F5A473C8}"/>
                  </a:ext>
                </a:extLst>
              </p:cNvPr>
              <p:cNvSpPr/>
              <p:nvPr/>
            </p:nvSpPr>
            <p:spPr>
              <a:xfrm>
                <a:off x="1546413" y="2768686"/>
                <a:ext cx="304800" cy="30480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74DC5A92-8B78-6F83-48AE-0946CAF886D5}"/>
                  </a:ext>
                </a:extLst>
              </p:cNvPr>
              <p:cNvSpPr/>
              <p:nvPr/>
            </p:nvSpPr>
            <p:spPr>
              <a:xfrm>
                <a:off x="1546413" y="3176580"/>
                <a:ext cx="304800" cy="304800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grpSp>
            <p:nvGrpSpPr>
              <p:cNvPr id="326" name="Group 325">
                <a:extLst>
                  <a:ext uri="{FF2B5EF4-FFF2-40B4-BE49-F238E27FC236}">
                    <a16:creationId xmlns:a16="http://schemas.microsoft.com/office/drawing/2014/main" id="{2D4B9ED7-54FF-6EC5-A8FE-537584849104}"/>
                  </a:ext>
                </a:extLst>
              </p:cNvPr>
              <p:cNvGrpSpPr/>
              <p:nvPr/>
            </p:nvGrpSpPr>
            <p:grpSpPr>
              <a:xfrm>
                <a:off x="361873" y="3584474"/>
                <a:ext cx="1730133" cy="733742"/>
                <a:chOff x="361873" y="3584474"/>
                <a:chExt cx="1730133" cy="733742"/>
              </a:xfrm>
            </p:grpSpPr>
            <p:sp>
              <p:nvSpPr>
                <p:cNvPr id="327" name="Oval 326">
                  <a:extLst>
                    <a:ext uri="{FF2B5EF4-FFF2-40B4-BE49-F238E27FC236}">
                      <a16:creationId xmlns:a16="http://schemas.microsoft.com/office/drawing/2014/main" id="{E1072D4A-7B92-CA55-FF06-1C6D90169704}"/>
                    </a:ext>
                  </a:extLst>
                </p:cNvPr>
                <p:cNvSpPr/>
                <p:nvPr/>
              </p:nvSpPr>
              <p:spPr>
                <a:xfrm>
                  <a:off x="1546413" y="3584474"/>
                  <a:ext cx="304800" cy="304800"/>
                </a:xfrm>
                <a:prstGeom prst="ellipse">
                  <a:avLst/>
                </a:prstGeom>
                <a:solidFill>
                  <a:schemeClr val="accent2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  <p:sp>
              <p:nvSpPr>
                <p:cNvPr id="328" name="TextBox 327">
                  <a:extLst>
                    <a:ext uri="{FF2B5EF4-FFF2-40B4-BE49-F238E27FC236}">
                      <a16:creationId xmlns:a16="http://schemas.microsoft.com/office/drawing/2014/main" id="{89243393-F4FE-E10D-9704-783096DED6F4}"/>
                    </a:ext>
                  </a:extLst>
                </p:cNvPr>
                <p:cNvSpPr txBox="1"/>
                <p:nvPr/>
              </p:nvSpPr>
              <p:spPr>
                <a:xfrm>
                  <a:off x="361873" y="4036829"/>
                  <a:ext cx="1730133" cy="2813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err="1">
                      <a:solidFill>
                        <a:schemeClr val="accent2">
                          <a:lumMod val="50000"/>
                        </a:schemeClr>
                      </a:solidFill>
                    </a:rPr>
                    <a:t>matchpf</a:t>
                  </a:r>
                  <a:r>
                    <a:rPr lang="en-US" sz="1600" b="1" dirty="0">
                      <a:solidFill>
                        <a:schemeClr val="accent2">
                          <a:lumMod val="50000"/>
                        </a:schemeClr>
                      </a:solidFill>
                    </a:rPr>
                    <a:t> (96 tasks)</a:t>
                  </a:r>
                </a:p>
              </p:txBody>
            </p: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0600230E-F507-18C8-A28C-9149E79F79CA}"/>
                    </a:ext>
                  </a:extLst>
                </p:cNvPr>
                <p:cNvCxnSpPr>
                  <a:cxnSpLocks/>
                  <a:stCxn id="328" idx="0"/>
                  <a:endCxn id="327" idx="4"/>
                </p:cNvCxnSpPr>
                <p:nvPr/>
              </p:nvCxnSpPr>
              <p:spPr>
                <a:xfrm flipV="1">
                  <a:off x="1226940" y="3889274"/>
                  <a:ext cx="471874" cy="147555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2" name="Straight Arrow Connector 1">
              <a:extLst>
                <a:ext uri="{FF2B5EF4-FFF2-40B4-BE49-F238E27FC236}">
                  <a16:creationId xmlns:a16="http://schemas.microsoft.com/office/drawing/2014/main" id="{DFF1273E-3776-E400-8530-788C45AEF42E}"/>
                </a:ext>
              </a:extLst>
            </p:cNvPr>
            <p:cNvCxnSpPr>
              <a:cxnSpLocks/>
              <a:stCxn id="298" idx="3"/>
              <a:endCxn id="323" idx="2"/>
            </p:cNvCxnSpPr>
            <p:nvPr/>
          </p:nvCxnSpPr>
          <p:spPr>
            <a:xfrm flipV="1">
              <a:off x="1304425" y="3550970"/>
              <a:ext cx="486103" cy="110295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43EEC43-BC18-2953-CD26-644EB7D2D3DB}"/>
                </a:ext>
              </a:extLst>
            </p:cNvPr>
            <p:cNvCxnSpPr>
              <a:cxnSpLocks/>
              <a:stCxn id="298" idx="3"/>
              <a:endCxn id="324" idx="2"/>
            </p:cNvCxnSpPr>
            <p:nvPr/>
          </p:nvCxnSpPr>
          <p:spPr>
            <a:xfrm flipV="1">
              <a:off x="1304425" y="4041732"/>
              <a:ext cx="486103" cy="6121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A0F26022-EBBB-3AEF-F3B9-6049B32EC6AA}"/>
                </a:ext>
              </a:extLst>
            </p:cNvPr>
            <p:cNvCxnSpPr>
              <a:cxnSpLocks/>
              <a:stCxn id="298" idx="3"/>
              <a:endCxn id="325" idx="2"/>
            </p:cNvCxnSpPr>
            <p:nvPr/>
          </p:nvCxnSpPr>
          <p:spPr>
            <a:xfrm flipV="1">
              <a:off x="1304425" y="4532493"/>
              <a:ext cx="486103" cy="1214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0E7EC05-46E3-AFDF-027F-DB394027CB4A}"/>
                </a:ext>
              </a:extLst>
            </p:cNvPr>
            <p:cNvCxnSpPr>
              <a:cxnSpLocks/>
              <a:stCxn id="298" idx="3"/>
              <a:endCxn id="327" idx="2"/>
            </p:cNvCxnSpPr>
            <p:nvPr/>
          </p:nvCxnSpPr>
          <p:spPr>
            <a:xfrm>
              <a:off x="1304425" y="4653924"/>
              <a:ext cx="486103" cy="3693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9C7E106E-3D81-4C79-4725-B22241EFE6C6}"/>
                </a:ext>
              </a:extLst>
            </p:cNvPr>
            <p:cNvGrpSpPr/>
            <p:nvPr/>
          </p:nvGrpSpPr>
          <p:grpSpPr>
            <a:xfrm>
              <a:off x="292697" y="4475887"/>
              <a:ext cx="1598191" cy="880448"/>
              <a:chOff x="4547305" y="2986331"/>
              <a:chExt cx="1422430" cy="751490"/>
            </a:xfrm>
          </p:grpSpPr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21AC4DB8-1492-A8C0-5E2A-E437088572CB}"/>
                  </a:ext>
                </a:extLst>
              </p:cNvPr>
              <p:cNvSpPr/>
              <p:nvPr/>
            </p:nvSpPr>
            <p:spPr>
              <a:xfrm>
                <a:off x="4689028" y="2986331"/>
                <a:ext cx="304800" cy="304801"/>
              </a:xfrm>
              <a:prstGeom prst="ellipse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201" name="TextBox 200">
                <a:extLst>
                  <a:ext uri="{FF2B5EF4-FFF2-40B4-BE49-F238E27FC236}">
                    <a16:creationId xmlns:a16="http://schemas.microsoft.com/office/drawing/2014/main" id="{98ECB3F7-815D-AB70-3375-F7B5BCFC70D2}"/>
                  </a:ext>
                </a:extLst>
              </p:cNvPr>
              <p:cNvSpPr txBox="1"/>
              <p:nvPr/>
            </p:nvSpPr>
            <p:spPr>
              <a:xfrm>
                <a:off x="4547305" y="3448854"/>
                <a:ext cx="1422430" cy="288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>
                    <a:solidFill>
                      <a:srgbClr val="AC0000"/>
                    </a:solidFill>
                  </a:rPr>
                  <a:t>idfymcs</a:t>
                </a:r>
                <a:r>
                  <a:rPr lang="en-US" sz="1600" b="1" dirty="0">
                    <a:solidFill>
                      <a:srgbClr val="AC0000"/>
                    </a:solidFill>
                  </a:rPr>
                  <a:t> (1 task)</a:t>
                </a:r>
                <a:endParaRPr lang="en-US" sz="2000" b="1" dirty="0">
                  <a:solidFill>
                    <a:srgbClr val="AC0000"/>
                  </a:solidFill>
                </a:endParaRPr>
              </a:p>
            </p:txBody>
          </p: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194FEC06-FE2F-0214-222D-7FF5CE357E58}"/>
                  </a:ext>
                </a:extLst>
              </p:cNvPr>
              <p:cNvCxnSpPr>
                <a:cxnSpLocks/>
                <a:stCxn id="201" idx="0"/>
                <a:endCxn id="200" idx="4"/>
              </p:cNvCxnSpPr>
              <p:nvPr/>
            </p:nvCxnSpPr>
            <p:spPr>
              <a:xfrm flipH="1" flipV="1">
                <a:off x="4841428" y="3291132"/>
                <a:ext cx="417092" cy="157722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44" name="Rectangle: Rounded Corners 243">
              <a:extLst>
                <a:ext uri="{FF2B5EF4-FFF2-40B4-BE49-F238E27FC236}">
                  <a16:creationId xmlns:a16="http://schemas.microsoft.com/office/drawing/2014/main" id="{73232470-02B7-12CC-5748-F9B4880EC058}"/>
                </a:ext>
              </a:extLst>
            </p:cNvPr>
            <p:cNvSpPr/>
            <p:nvPr/>
          </p:nvSpPr>
          <p:spPr>
            <a:xfrm>
              <a:off x="376612" y="3265271"/>
              <a:ext cx="1946621" cy="2549237"/>
            </a:xfrm>
            <a:prstGeom prst="roundRect">
              <a:avLst/>
            </a:prstGeom>
            <a:noFill/>
            <a:ln w="28575">
              <a:solidFill>
                <a:srgbClr val="AC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TextBox 244">
              <a:extLst>
                <a:ext uri="{FF2B5EF4-FFF2-40B4-BE49-F238E27FC236}">
                  <a16:creationId xmlns:a16="http://schemas.microsoft.com/office/drawing/2014/main" id="{8C560522-F407-F89E-DB90-1D1EFC24E40A}"/>
                </a:ext>
              </a:extLst>
            </p:cNvPr>
            <p:cNvSpPr txBox="1"/>
            <p:nvPr/>
          </p:nvSpPr>
          <p:spPr>
            <a:xfrm>
              <a:off x="691688" y="3543880"/>
              <a:ext cx="941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AC0000"/>
                  </a:solidFill>
                </a:rPr>
                <a:t>DAG 5</a:t>
              </a:r>
            </a:p>
          </p:txBody>
        </p:sp>
      </p:grpSp>
      <p:grpSp>
        <p:nvGrpSpPr>
          <p:cNvPr id="303" name="Group 302">
            <a:extLst>
              <a:ext uri="{FF2B5EF4-FFF2-40B4-BE49-F238E27FC236}">
                <a16:creationId xmlns:a16="http://schemas.microsoft.com/office/drawing/2014/main" id="{52BF34C3-2699-97A4-FADD-DD8443FD8FCC}"/>
              </a:ext>
            </a:extLst>
          </p:cNvPr>
          <p:cNvGrpSpPr/>
          <p:nvPr/>
        </p:nvGrpSpPr>
        <p:grpSpPr>
          <a:xfrm>
            <a:off x="2177749" y="3251099"/>
            <a:ext cx="2206226" cy="2549237"/>
            <a:chOff x="2701426" y="3265271"/>
            <a:chExt cx="2206226" cy="2549237"/>
          </a:xfrm>
        </p:grpSpPr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8D998B17-96EC-FF27-8949-C869C539BF41}"/>
                </a:ext>
              </a:extLst>
            </p:cNvPr>
            <p:cNvSpPr/>
            <p:nvPr/>
          </p:nvSpPr>
          <p:spPr>
            <a:xfrm>
              <a:off x="3688419" y="3952239"/>
              <a:ext cx="222536" cy="369997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cxnSp>
          <p:nvCxnSpPr>
            <p:cNvPr id="380" name="Straight Arrow Connector 379">
              <a:extLst>
                <a:ext uri="{FF2B5EF4-FFF2-40B4-BE49-F238E27FC236}">
                  <a16:creationId xmlns:a16="http://schemas.microsoft.com/office/drawing/2014/main" id="{257DAA51-B1E3-6545-21EE-F935DEE0417B}"/>
                </a:ext>
              </a:extLst>
            </p:cNvPr>
            <p:cNvCxnSpPr>
              <a:cxnSpLocks/>
              <a:stCxn id="251" idx="6"/>
              <a:endCxn id="377" idx="1"/>
            </p:cNvCxnSpPr>
            <p:nvPr/>
          </p:nvCxnSpPr>
          <p:spPr>
            <a:xfrm flipV="1">
              <a:off x="3306576" y="4137233"/>
              <a:ext cx="381843" cy="91720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87" name="Group 386">
              <a:extLst>
                <a:ext uri="{FF2B5EF4-FFF2-40B4-BE49-F238E27FC236}">
                  <a16:creationId xmlns:a16="http://schemas.microsoft.com/office/drawing/2014/main" id="{BF2022D2-667C-47C0-62B4-FBA0A23C1345}"/>
                </a:ext>
              </a:extLst>
            </p:cNvPr>
            <p:cNvGrpSpPr/>
            <p:nvPr/>
          </p:nvGrpSpPr>
          <p:grpSpPr>
            <a:xfrm>
              <a:off x="3596493" y="3954161"/>
              <a:ext cx="1311159" cy="1186023"/>
              <a:chOff x="4236123" y="2990619"/>
              <a:chExt cx="1219201" cy="1012309"/>
            </a:xfrm>
          </p:grpSpPr>
          <p:sp>
            <p:nvSpPr>
              <p:cNvPr id="388" name="Oval 387">
                <a:extLst>
                  <a:ext uri="{FF2B5EF4-FFF2-40B4-BE49-F238E27FC236}">
                    <a16:creationId xmlns:a16="http://schemas.microsoft.com/office/drawing/2014/main" id="{73D1C15E-FC86-C75E-898A-CC3ECDA5E74F}"/>
                  </a:ext>
                </a:extLst>
              </p:cNvPr>
              <p:cNvSpPr/>
              <p:nvPr/>
            </p:nvSpPr>
            <p:spPr>
              <a:xfrm>
                <a:off x="4874817" y="2990619"/>
                <a:ext cx="320239" cy="304800"/>
              </a:xfrm>
              <a:prstGeom prst="ellipse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389" name="TextBox 388">
                <a:extLst>
                  <a:ext uri="{FF2B5EF4-FFF2-40B4-BE49-F238E27FC236}">
                    <a16:creationId xmlns:a16="http://schemas.microsoft.com/office/drawing/2014/main" id="{68E0411A-1030-0EDF-A3F2-898B6A7F7F2B}"/>
                  </a:ext>
                </a:extLst>
              </p:cNvPr>
              <p:cNvSpPr txBox="1"/>
              <p:nvPr/>
            </p:nvSpPr>
            <p:spPr>
              <a:xfrm>
                <a:off x="4236123" y="3503804"/>
                <a:ext cx="1219201" cy="499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>
                    <a:solidFill>
                      <a:schemeClr val="accent3">
                        <a:lumMod val="50000"/>
                      </a:schemeClr>
                    </a:solidFill>
                  </a:rPr>
                  <a:t>robustmcs</a:t>
                </a:r>
                <a:endParaRPr lang="en-US" sz="16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algn="ctr"/>
                <a:r>
                  <a:rPr lang="en-US" sz="1600" b="1" dirty="0">
                    <a:solidFill>
                      <a:schemeClr val="accent3">
                        <a:lumMod val="50000"/>
                      </a:schemeClr>
                    </a:solidFill>
                  </a:rPr>
                  <a:t>(1 task)</a:t>
                </a:r>
              </a:p>
            </p:txBody>
          </p:sp>
          <p:cxnSp>
            <p:nvCxnSpPr>
              <p:cNvPr id="390" name="Straight Connector 389">
                <a:extLst>
                  <a:ext uri="{FF2B5EF4-FFF2-40B4-BE49-F238E27FC236}">
                    <a16:creationId xmlns:a16="http://schemas.microsoft.com/office/drawing/2014/main" id="{D34FB9C2-538D-9A37-096F-6BAFF15C41F6}"/>
                  </a:ext>
                </a:extLst>
              </p:cNvPr>
              <p:cNvCxnSpPr>
                <a:cxnSpLocks/>
                <a:stCxn id="389" idx="0"/>
                <a:endCxn id="388" idx="4"/>
              </p:cNvCxnSpPr>
              <p:nvPr/>
            </p:nvCxnSpPr>
            <p:spPr>
              <a:xfrm flipV="1">
                <a:off x="4845724" y="3295419"/>
                <a:ext cx="189213" cy="20838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94" name="Straight Arrow Connector 393">
              <a:extLst>
                <a:ext uri="{FF2B5EF4-FFF2-40B4-BE49-F238E27FC236}">
                  <a16:creationId xmlns:a16="http://schemas.microsoft.com/office/drawing/2014/main" id="{3359464A-7F98-EE5C-9AED-93AA899C1816}"/>
                </a:ext>
              </a:extLst>
            </p:cNvPr>
            <p:cNvCxnSpPr>
              <a:cxnSpLocks/>
              <a:stCxn id="377" idx="3"/>
              <a:endCxn id="388" idx="2"/>
            </p:cNvCxnSpPr>
            <p:nvPr/>
          </p:nvCxnSpPr>
          <p:spPr>
            <a:xfrm flipV="1">
              <a:off x="3910955" y="4132713"/>
              <a:ext cx="372405" cy="452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55" name="Group 254">
              <a:extLst>
                <a:ext uri="{FF2B5EF4-FFF2-40B4-BE49-F238E27FC236}">
                  <a16:creationId xmlns:a16="http://schemas.microsoft.com/office/drawing/2014/main" id="{EC6FA993-F0E4-067B-A22D-1F451EB76352}"/>
                </a:ext>
              </a:extLst>
            </p:cNvPr>
            <p:cNvGrpSpPr/>
            <p:nvPr/>
          </p:nvGrpSpPr>
          <p:grpSpPr>
            <a:xfrm>
              <a:off x="2701426" y="3398789"/>
              <a:ext cx="2114550" cy="2266157"/>
              <a:chOff x="2701426" y="3398789"/>
              <a:chExt cx="2114550" cy="2266157"/>
            </a:xfrm>
          </p:grpSpPr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DEA3A957-A39B-6167-5DF4-DD956802D8EE}"/>
                  </a:ext>
                </a:extLst>
              </p:cNvPr>
              <p:cNvSpPr/>
              <p:nvPr/>
            </p:nvSpPr>
            <p:spPr>
              <a:xfrm>
                <a:off x="2934053" y="3398789"/>
                <a:ext cx="372523" cy="36672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8677EBBB-331D-EC3B-A44B-8494A07F4BDA}"/>
                  </a:ext>
                </a:extLst>
              </p:cNvPr>
              <p:cNvSpPr/>
              <p:nvPr/>
            </p:nvSpPr>
            <p:spPr>
              <a:xfrm>
                <a:off x="2934053" y="3889551"/>
                <a:ext cx="372523" cy="36672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1DEB4EA8-A10F-41C1-8C42-64524A60E604}"/>
                  </a:ext>
                </a:extLst>
              </p:cNvPr>
              <p:cNvSpPr/>
              <p:nvPr/>
            </p:nvSpPr>
            <p:spPr>
              <a:xfrm>
                <a:off x="2934053" y="4380312"/>
                <a:ext cx="372523" cy="36672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C865F1F1-713D-0B0F-2969-4F9254C2F972}"/>
                  </a:ext>
                </a:extLst>
              </p:cNvPr>
              <p:cNvSpPr/>
              <p:nvPr/>
            </p:nvSpPr>
            <p:spPr>
              <a:xfrm>
                <a:off x="2934053" y="4871074"/>
                <a:ext cx="372523" cy="366723"/>
              </a:xfrm>
              <a:prstGeom prst="ellipse">
                <a:avLst/>
              </a:prstGeom>
              <a:solidFill>
                <a:schemeClr val="accent2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27D4B348-3FE9-7011-FB15-E322A0F7F0F4}"/>
                  </a:ext>
                </a:extLst>
              </p:cNvPr>
              <p:cNvSpPr txBox="1"/>
              <p:nvPr/>
            </p:nvSpPr>
            <p:spPr>
              <a:xfrm>
                <a:off x="2701426" y="5326392"/>
                <a:ext cx="211455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matchpf</a:t>
                </a:r>
                <a:r>
                  <a:rPr lang="en-US" sz="1600" b="1" dirty="0">
                    <a:solidFill>
                      <a:schemeClr val="accent2">
                        <a:lumMod val="50000"/>
                      </a:schemeClr>
                    </a:solidFill>
                  </a:rPr>
                  <a:t> (96 tasks)</a:t>
                </a:r>
              </a:p>
            </p:txBody>
          </p:sp>
          <p:cxnSp>
            <p:nvCxnSpPr>
              <p:cNvPr id="254" name="Straight Connector 253">
                <a:extLst>
                  <a:ext uri="{FF2B5EF4-FFF2-40B4-BE49-F238E27FC236}">
                    <a16:creationId xmlns:a16="http://schemas.microsoft.com/office/drawing/2014/main" id="{DF6AFB76-D104-F929-8A5A-37CF8B52F877}"/>
                  </a:ext>
                </a:extLst>
              </p:cNvPr>
              <p:cNvCxnSpPr>
                <a:cxnSpLocks/>
                <a:stCxn id="252" idx="0"/>
                <a:endCxn id="251" idx="4"/>
              </p:cNvCxnSpPr>
              <p:nvPr/>
            </p:nvCxnSpPr>
            <p:spPr>
              <a:xfrm flipH="1" flipV="1">
                <a:off x="3120315" y="5237797"/>
                <a:ext cx="638386" cy="88595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269" name="Rectangle: Rounded Corners 268">
              <a:extLst>
                <a:ext uri="{FF2B5EF4-FFF2-40B4-BE49-F238E27FC236}">
                  <a16:creationId xmlns:a16="http://schemas.microsoft.com/office/drawing/2014/main" id="{E04F1451-8893-0A12-7E75-5AE36DC1FAF1}"/>
                </a:ext>
              </a:extLst>
            </p:cNvPr>
            <p:cNvSpPr/>
            <p:nvPr/>
          </p:nvSpPr>
          <p:spPr>
            <a:xfrm>
              <a:off x="2835698" y="3265271"/>
              <a:ext cx="1934309" cy="2549237"/>
            </a:xfrm>
            <a:prstGeom prst="roundRect">
              <a:avLst/>
            </a:prstGeom>
            <a:noFill/>
            <a:ln w="28575">
              <a:solidFill>
                <a:srgbClr val="AC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F7D6529F-56BA-F85C-3836-54A64812FA3E}"/>
                </a:ext>
              </a:extLst>
            </p:cNvPr>
            <p:cNvSpPr txBox="1"/>
            <p:nvPr/>
          </p:nvSpPr>
          <p:spPr>
            <a:xfrm>
              <a:off x="3688419" y="3424089"/>
              <a:ext cx="9415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AC0000"/>
                  </a:solidFill>
                </a:rPr>
                <a:t>DAG 6</a:t>
              </a:r>
            </a:p>
          </p:txBody>
        </p:sp>
      </p:grp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DF8D0B66-5634-C388-B191-7B960534FF44}"/>
              </a:ext>
            </a:extLst>
          </p:cNvPr>
          <p:cNvGrpSpPr/>
          <p:nvPr/>
        </p:nvGrpSpPr>
        <p:grpSpPr>
          <a:xfrm>
            <a:off x="6743176" y="3434024"/>
            <a:ext cx="1824865" cy="2294195"/>
            <a:chOff x="1507528" y="2388899"/>
            <a:chExt cx="1623354" cy="1958168"/>
          </a:xfrm>
        </p:grpSpPr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3E3B8C2C-7E8B-37DE-E21D-45FD24425804}"/>
                </a:ext>
              </a:extLst>
            </p:cNvPr>
            <p:cNvSpPr/>
            <p:nvPr/>
          </p:nvSpPr>
          <p:spPr>
            <a:xfrm>
              <a:off x="1698813" y="2388899"/>
              <a:ext cx="304800" cy="304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EAFE00DA-1EE7-88F1-B16D-725ECEF022EB}"/>
                </a:ext>
              </a:extLst>
            </p:cNvPr>
            <p:cNvSpPr/>
            <p:nvPr/>
          </p:nvSpPr>
          <p:spPr>
            <a:xfrm>
              <a:off x="1698813" y="2796793"/>
              <a:ext cx="304800" cy="304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B31B8E92-A8E1-CB6F-20A7-379FFDDB3CC3}"/>
                </a:ext>
              </a:extLst>
            </p:cNvPr>
            <p:cNvSpPr/>
            <p:nvPr/>
          </p:nvSpPr>
          <p:spPr>
            <a:xfrm>
              <a:off x="1698813" y="3200399"/>
              <a:ext cx="304800" cy="3048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grpSp>
          <p:nvGrpSpPr>
            <p:cNvPr id="282" name="Group 281">
              <a:extLst>
                <a:ext uri="{FF2B5EF4-FFF2-40B4-BE49-F238E27FC236}">
                  <a16:creationId xmlns:a16="http://schemas.microsoft.com/office/drawing/2014/main" id="{D7E66387-089D-8048-D51C-4A89750A7E25}"/>
                </a:ext>
              </a:extLst>
            </p:cNvPr>
            <p:cNvGrpSpPr/>
            <p:nvPr/>
          </p:nvGrpSpPr>
          <p:grpSpPr>
            <a:xfrm>
              <a:off x="1507528" y="3608293"/>
              <a:ext cx="1623354" cy="738774"/>
              <a:chOff x="1507528" y="3608293"/>
              <a:chExt cx="1623354" cy="738774"/>
            </a:xfrm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87DB7F8C-9EF1-BDB2-C6D3-7BA6339DF0F4}"/>
                  </a:ext>
                </a:extLst>
              </p:cNvPr>
              <p:cNvSpPr/>
              <p:nvPr/>
            </p:nvSpPr>
            <p:spPr>
              <a:xfrm>
                <a:off x="1698813" y="3608293"/>
                <a:ext cx="304800" cy="3048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sp>
            <p:nvSpPr>
              <p:cNvPr id="284" name="TextBox 283">
                <a:extLst>
                  <a:ext uri="{FF2B5EF4-FFF2-40B4-BE49-F238E27FC236}">
                    <a16:creationId xmlns:a16="http://schemas.microsoft.com/office/drawing/2014/main" id="{66AD9E63-02A6-F700-6AE2-2DCF28FFADCB}"/>
                  </a:ext>
                </a:extLst>
              </p:cNvPr>
              <p:cNvSpPr txBox="1"/>
              <p:nvPr/>
            </p:nvSpPr>
            <p:spPr>
              <a:xfrm>
                <a:off x="1507528" y="4058100"/>
                <a:ext cx="1623354" cy="2889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err="1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mapfea</a:t>
                </a:r>
                <a:r>
                  <a:rPr lang="en-US" sz="1600" b="1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 (96 tasks)</a:t>
                </a:r>
              </a:p>
            </p:txBody>
          </p:sp>
          <p:cxnSp>
            <p:nvCxnSpPr>
              <p:cNvPr id="285" name="Straight Connector 284">
                <a:extLst>
                  <a:ext uri="{FF2B5EF4-FFF2-40B4-BE49-F238E27FC236}">
                    <a16:creationId xmlns:a16="http://schemas.microsoft.com/office/drawing/2014/main" id="{A784969C-6D20-9C92-19CA-ADB4C91EFA0E}"/>
                  </a:ext>
                </a:extLst>
              </p:cNvPr>
              <p:cNvCxnSpPr>
                <a:cxnSpLocks/>
                <a:stCxn id="284" idx="0"/>
                <a:endCxn id="283" idx="4"/>
              </p:cNvCxnSpPr>
              <p:nvPr/>
            </p:nvCxnSpPr>
            <p:spPr>
              <a:xfrm flipH="1" flipV="1">
                <a:off x="1851213" y="3913093"/>
                <a:ext cx="467992" cy="145006"/>
              </a:xfrm>
              <a:prstGeom prst="line">
                <a:avLst/>
              </a:prstGeom>
              <a:ln w="127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73" name="Rectangle: Rounded Corners 372">
            <a:extLst>
              <a:ext uri="{FF2B5EF4-FFF2-40B4-BE49-F238E27FC236}">
                <a16:creationId xmlns:a16="http://schemas.microsoft.com/office/drawing/2014/main" id="{5FE7F037-875D-850F-3DF4-6E4EDB17F130}"/>
              </a:ext>
            </a:extLst>
          </p:cNvPr>
          <p:cNvSpPr/>
          <p:nvPr/>
        </p:nvSpPr>
        <p:spPr>
          <a:xfrm>
            <a:off x="6365525" y="3251099"/>
            <a:ext cx="2989385" cy="2549237"/>
          </a:xfrm>
          <a:prstGeom prst="roundRect">
            <a:avLst/>
          </a:prstGeom>
          <a:noFill/>
          <a:ln w="28575">
            <a:solidFill>
              <a:srgbClr val="AC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215D421C-0835-89D7-CE91-1672DA9BCFAD}"/>
              </a:ext>
            </a:extLst>
          </p:cNvPr>
          <p:cNvSpPr txBox="1"/>
          <p:nvPr/>
        </p:nvSpPr>
        <p:spPr>
          <a:xfrm>
            <a:off x="8594562" y="4631275"/>
            <a:ext cx="941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AC0000"/>
                </a:solidFill>
              </a:rPr>
              <a:t>DAG 8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9D88BA5-CE80-B48E-19BD-6772F460B9E4}"/>
              </a:ext>
            </a:extLst>
          </p:cNvPr>
          <p:cNvGrpSpPr/>
          <p:nvPr/>
        </p:nvGrpSpPr>
        <p:grpSpPr>
          <a:xfrm>
            <a:off x="4300865" y="3251100"/>
            <a:ext cx="1935210" cy="2549237"/>
            <a:chOff x="4832229" y="3245769"/>
            <a:chExt cx="1935210" cy="2549237"/>
          </a:xfrm>
        </p:grpSpPr>
        <p:grpSp>
          <p:nvGrpSpPr>
            <p:cNvPr id="304" name="Group 303">
              <a:extLst>
                <a:ext uri="{FF2B5EF4-FFF2-40B4-BE49-F238E27FC236}">
                  <a16:creationId xmlns:a16="http://schemas.microsoft.com/office/drawing/2014/main" id="{92EAEBBE-7BDD-1A8A-E67C-052D5FD24ED5}"/>
                </a:ext>
              </a:extLst>
            </p:cNvPr>
            <p:cNvGrpSpPr/>
            <p:nvPr/>
          </p:nvGrpSpPr>
          <p:grpSpPr>
            <a:xfrm>
              <a:off x="4832229" y="3245769"/>
              <a:ext cx="1887725" cy="2549237"/>
              <a:chOff x="5249733" y="3394890"/>
              <a:chExt cx="1887725" cy="2549237"/>
            </a:xfrm>
          </p:grpSpPr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DD84ECE8-1389-D916-B4DD-3449168EEFDB}"/>
                  </a:ext>
                </a:extLst>
              </p:cNvPr>
              <p:cNvSpPr/>
              <p:nvPr/>
            </p:nvSpPr>
            <p:spPr>
              <a:xfrm>
                <a:off x="6148921" y="4579830"/>
                <a:ext cx="232321" cy="36999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dirty="0"/>
              </a:p>
            </p:txBody>
          </p:sp>
          <p:sp>
            <p:nvSpPr>
              <p:cNvPr id="407" name="Rectangle 406">
                <a:extLst>
                  <a:ext uri="{FF2B5EF4-FFF2-40B4-BE49-F238E27FC236}">
                    <a16:creationId xmlns:a16="http://schemas.microsoft.com/office/drawing/2014/main" id="{575D53EB-FF54-06F7-3BE6-1F8023A7CE01}"/>
                  </a:ext>
                </a:extLst>
              </p:cNvPr>
              <p:cNvSpPr/>
              <p:nvPr/>
            </p:nvSpPr>
            <p:spPr>
              <a:xfrm>
                <a:off x="6137441" y="4007276"/>
                <a:ext cx="232321" cy="36999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/>
              </a:p>
            </p:txBody>
          </p:sp>
          <p:cxnSp>
            <p:nvCxnSpPr>
              <p:cNvPr id="417" name="Straight Arrow Connector 416">
                <a:extLst>
                  <a:ext uri="{FF2B5EF4-FFF2-40B4-BE49-F238E27FC236}">
                    <a16:creationId xmlns:a16="http://schemas.microsoft.com/office/drawing/2014/main" id="{5C19371C-2D7A-99D5-36BD-E7742356488D}"/>
                  </a:ext>
                </a:extLst>
              </p:cNvPr>
              <p:cNvCxnSpPr>
                <a:cxnSpLocks/>
                <a:stCxn id="263" idx="6"/>
                <a:endCxn id="407" idx="1"/>
              </p:cNvCxnSpPr>
              <p:nvPr/>
            </p:nvCxnSpPr>
            <p:spPr>
              <a:xfrm flipV="1">
                <a:off x="5805089" y="4192274"/>
                <a:ext cx="332352" cy="282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D73CF051-8798-8418-4664-3EA4E994D0FA}"/>
                  </a:ext>
                </a:extLst>
              </p:cNvPr>
              <p:cNvCxnSpPr>
                <a:cxnSpLocks/>
                <a:stCxn id="407" idx="3"/>
              </p:cNvCxnSpPr>
              <p:nvPr/>
            </p:nvCxnSpPr>
            <p:spPr>
              <a:xfrm flipV="1">
                <a:off x="6369762" y="3713731"/>
                <a:ext cx="338222" cy="47854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49EE3C49-F3BB-B0EB-F70E-C2EAE29DF167}"/>
                  </a:ext>
                </a:extLst>
              </p:cNvPr>
              <p:cNvCxnSpPr>
                <a:cxnSpLocks/>
                <a:stCxn id="407" idx="3"/>
              </p:cNvCxnSpPr>
              <p:nvPr/>
            </p:nvCxnSpPr>
            <p:spPr>
              <a:xfrm flipV="1">
                <a:off x="6369762" y="4191621"/>
                <a:ext cx="338222" cy="6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3F97D8E-7ADE-C109-E477-A82CCA2B7E0A}"/>
                  </a:ext>
                </a:extLst>
              </p:cNvPr>
              <p:cNvCxnSpPr>
                <a:cxnSpLocks/>
                <a:stCxn id="407" idx="3"/>
              </p:cNvCxnSpPr>
              <p:nvPr/>
            </p:nvCxnSpPr>
            <p:spPr>
              <a:xfrm>
                <a:off x="6369762" y="4192274"/>
                <a:ext cx="338222" cy="47723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2D7D4DF6-8512-BFBC-373A-BB06ED4ABCA7}"/>
                  </a:ext>
                </a:extLst>
              </p:cNvPr>
              <p:cNvCxnSpPr>
                <a:cxnSpLocks/>
                <a:stCxn id="407" idx="3"/>
              </p:cNvCxnSpPr>
              <p:nvPr/>
            </p:nvCxnSpPr>
            <p:spPr>
              <a:xfrm>
                <a:off x="6369762" y="4192274"/>
                <a:ext cx="338222" cy="9551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FFDAFF5B-57C6-4DBD-4690-9AEF05AAF2C6}"/>
                  </a:ext>
                </a:extLst>
              </p:cNvPr>
              <p:cNvCxnSpPr>
                <a:cxnSpLocks/>
                <a:stCxn id="310" idx="3"/>
              </p:cNvCxnSpPr>
              <p:nvPr/>
            </p:nvCxnSpPr>
            <p:spPr>
              <a:xfrm flipV="1">
                <a:off x="6381242" y="3713731"/>
                <a:ext cx="326742" cy="105109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8D012E3-D3BD-62B3-5046-19F55CEEE84C}"/>
                  </a:ext>
                </a:extLst>
              </p:cNvPr>
              <p:cNvCxnSpPr>
                <a:cxnSpLocks/>
                <a:stCxn id="310" idx="3"/>
              </p:cNvCxnSpPr>
              <p:nvPr/>
            </p:nvCxnSpPr>
            <p:spPr>
              <a:xfrm flipV="1">
                <a:off x="6381242" y="4191621"/>
                <a:ext cx="326742" cy="57320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7D7FE107-9F54-1B73-19AA-66696B5D8852}"/>
                  </a:ext>
                </a:extLst>
              </p:cNvPr>
              <p:cNvCxnSpPr>
                <a:cxnSpLocks/>
                <a:stCxn id="310" idx="3"/>
              </p:cNvCxnSpPr>
              <p:nvPr/>
            </p:nvCxnSpPr>
            <p:spPr>
              <a:xfrm flipV="1">
                <a:off x="6381242" y="4669511"/>
                <a:ext cx="326742" cy="9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1154A08B-EAE6-9770-7C88-16CDD242126A}"/>
                  </a:ext>
                </a:extLst>
              </p:cNvPr>
              <p:cNvCxnSpPr>
                <a:cxnSpLocks/>
                <a:stCxn id="310" idx="3"/>
              </p:cNvCxnSpPr>
              <p:nvPr/>
            </p:nvCxnSpPr>
            <p:spPr>
              <a:xfrm>
                <a:off x="6381242" y="4764828"/>
                <a:ext cx="326742" cy="38257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262" name="Group 261">
                <a:extLst>
                  <a:ext uri="{FF2B5EF4-FFF2-40B4-BE49-F238E27FC236}">
                    <a16:creationId xmlns:a16="http://schemas.microsoft.com/office/drawing/2014/main" id="{E11FB614-76DD-1424-1B5D-6DF2A5024581}"/>
                  </a:ext>
                </a:extLst>
              </p:cNvPr>
              <p:cNvGrpSpPr/>
              <p:nvPr/>
            </p:nvGrpSpPr>
            <p:grpSpPr>
              <a:xfrm>
                <a:off x="5249733" y="4016542"/>
                <a:ext cx="1311159" cy="1535619"/>
                <a:chOff x="4678650" y="2982043"/>
                <a:chExt cx="1219201" cy="1310700"/>
              </a:xfrm>
            </p:grpSpPr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6EDC7601-30CC-9E85-AF3F-0F3B240C2F50}"/>
                    </a:ext>
                  </a:extLst>
                </p:cNvPr>
                <p:cNvSpPr/>
                <p:nvPr/>
              </p:nvSpPr>
              <p:spPr>
                <a:xfrm>
                  <a:off x="4863854" y="2982043"/>
                  <a:ext cx="331202" cy="304800"/>
                </a:xfrm>
                <a:prstGeom prst="ellipse">
                  <a:avLst/>
                </a:prstGeom>
                <a:solidFill>
                  <a:schemeClr val="accent3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2000" b="1"/>
                </a:p>
              </p:txBody>
            </p:sp>
            <p:sp>
              <p:nvSpPr>
                <p:cNvPr id="265" name="TextBox 264">
                  <a:extLst>
                    <a:ext uri="{FF2B5EF4-FFF2-40B4-BE49-F238E27FC236}">
                      <a16:creationId xmlns:a16="http://schemas.microsoft.com/office/drawing/2014/main" id="{2E26524D-AD61-1A15-0AB5-D4D729AECBF9}"/>
                    </a:ext>
                  </a:extLst>
                </p:cNvPr>
                <p:cNvSpPr txBox="1"/>
                <p:nvPr/>
              </p:nvSpPr>
              <p:spPr>
                <a:xfrm>
                  <a:off x="4678650" y="3793619"/>
                  <a:ext cx="1219201" cy="4991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 dirty="0" err="1">
                      <a:solidFill>
                        <a:schemeClr val="accent3">
                          <a:lumMod val="50000"/>
                        </a:schemeClr>
                      </a:solidFill>
                    </a:rPr>
                    <a:t>robustmcs</a:t>
                  </a:r>
                  <a:endParaRPr lang="en-US" sz="1600" b="1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  <a:p>
                  <a:pPr algn="ctr"/>
                  <a:r>
                    <a:rPr lang="en-US" sz="1600" b="1" dirty="0">
                      <a:solidFill>
                        <a:schemeClr val="accent3">
                          <a:lumMod val="50000"/>
                        </a:schemeClr>
                      </a:solidFill>
                    </a:rPr>
                    <a:t>(1 task)</a:t>
                  </a:r>
                </a:p>
              </p:txBody>
            </p: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30C78E17-4397-4CBC-203A-A221EEF4071A}"/>
                    </a:ext>
                  </a:extLst>
                </p:cNvPr>
                <p:cNvCxnSpPr>
                  <a:cxnSpLocks/>
                  <a:stCxn id="265" idx="0"/>
                  <a:endCxn id="263" idx="4"/>
                </p:cNvCxnSpPr>
                <p:nvPr/>
              </p:nvCxnSpPr>
              <p:spPr>
                <a:xfrm flipH="1" flipV="1">
                  <a:off x="5029456" y="3286843"/>
                  <a:ext cx="258795" cy="506776"/>
                </a:xfrm>
                <a:prstGeom prst="line">
                  <a:avLst/>
                </a:prstGeom>
                <a:ln w="1270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01" name="Rectangle: Rounded Corners 300">
                <a:extLst>
                  <a:ext uri="{FF2B5EF4-FFF2-40B4-BE49-F238E27FC236}">
                    <a16:creationId xmlns:a16="http://schemas.microsoft.com/office/drawing/2014/main" id="{F90E0167-7078-FF2C-4E06-87932271C554}"/>
                  </a:ext>
                </a:extLst>
              </p:cNvPr>
              <p:cNvSpPr/>
              <p:nvPr/>
            </p:nvSpPr>
            <p:spPr>
              <a:xfrm>
                <a:off x="5351245" y="3394890"/>
                <a:ext cx="1786213" cy="2549237"/>
              </a:xfrm>
              <a:prstGeom prst="roundRect">
                <a:avLst/>
              </a:prstGeom>
              <a:noFill/>
              <a:ln w="28575">
                <a:solidFill>
                  <a:srgbClr val="AC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7ADEE4A4-F686-F93B-6BF3-5D7C4791B228}"/>
                  </a:ext>
                </a:extLst>
              </p:cNvPr>
              <p:cNvSpPr txBox="1"/>
              <p:nvPr/>
            </p:nvSpPr>
            <p:spPr>
              <a:xfrm>
                <a:off x="5539150" y="3516156"/>
                <a:ext cx="9415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AC0000"/>
                    </a:solidFill>
                  </a:rPr>
                  <a:t>DAG 7</a:t>
                </a:r>
              </a:p>
            </p:txBody>
          </p:sp>
        </p:grp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C083294-BEE1-DBBC-F60B-B04C7B605C61}"/>
                </a:ext>
              </a:extLst>
            </p:cNvPr>
            <p:cNvSpPr/>
            <p:nvPr/>
          </p:nvSpPr>
          <p:spPr>
            <a:xfrm>
              <a:off x="6289988" y="3388386"/>
              <a:ext cx="335719" cy="35710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FE305E7-D0CD-3BA0-38DF-7455D5E16FFC}"/>
                </a:ext>
              </a:extLst>
            </p:cNvPr>
            <p:cNvSpPr/>
            <p:nvPr/>
          </p:nvSpPr>
          <p:spPr>
            <a:xfrm>
              <a:off x="6289988" y="3866276"/>
              <a:ext cx="335719" cy="35710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537C749-EC21-C261-4DC8-88711E1663C6}"/>
                </a:ext>
              </a:extLst>
            </p:cNvPr>
            <p:cNvSpPr/>
            <p:nvPr/>
          </p:nvSpPr>
          <p:spPr>
            <a:xfrm>
              <a:off x="6289988" y="4344166"/>
              <a:ext cx="335719" cy="35710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00BF1D0-D356-B1C0-AF0F-4BDE8F5F4355}"/>
                </a:ext>
              </a:extLst>
            </p:cNvPr>
            <p:cNvSpPr/>
            <p:nvPr/>
          </p:nvSpPr>
          <p:spPr>
            <a:xfrm>
              <a:off x="6289988" y="4822055"/>
              <a:ext cx="335719" cy="357105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2CDE954-44ED-60D2-DDE2-3B5B2F832B46}"/>
                </a:ext>
              </a:extLst>
            </p:cNvPr>
            <p:cNvSpPr txBox="1"/>
            <p:nvPr/>
          </p:nvSpPr>
          <p:spPr>
            <a:xfrm>
              <a:off x="5424560" y="5299944"/>
              <a:ext cx="13428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accent6">
                      <a:lumMod val="50000"/>
                    </a:schemeClr>
                  </a:solidFill>
                </a:rPr>
                <a:t>speed</a:t>
              </a: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5874F9-7665-16CE-5C3C-027596B21368}"/>
                </a:ext>
              </a:extLst>
            </p:cNvPr>
            <p:cNvCxnSpPr>
              <a:cxnSpLocks/>
              <a:stCxn id="25" idx="0"/>
              <a:endCxn id="24" idx="3"/>
            </p:cNvCxnSpPr>
            <p:nvPr/>
          </p:nvCxnSpPr>
          <p:spPr>
            <a:xfrm flipV="1">
              <a:off x="6096000" y="5126863"/>
              <a:ext cx="243153" cy="17308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24770A54-94BE-77DA-17C2-2359D8A3A33F}"/>
              </a:ext>
            </a:extLst>
          </p:cNvPr>
          <p:cNvSpPr/>
          <p:nvPr/>
        </p:nvSpPr>
        <p:spPr>
          <a:xfrm>
            <a:off x="6426041" y="4478676"/>
            <a:ext cx="232321" cy="3699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dirty="0"/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3F0C675-6E0F-EA68-C3EF-CE33E11F4700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6658362" y="3612577"/>
            <a:ext cx="326742" cy="10510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4E1325E-47FE-4A68-3036-FF2A05920BC8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6658362" y="4090467"/>
            <a:ext cx="326742" cy="5732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0C5751A-F894-DEA1-0219-374E9D83F4F4}"/>
              </a:ext>
            </a:extLst>
          </p:cNvPr>
          <p:cNvCxnSpPr>
            <a:cxnSpLocks/>
            <a:stCxn id="54" idx="3"/>
          </p:cNvCxnSpPr>
          <p:nvPr/>
        </p:nvCxnSpPr>
        <p:spPr>
          <a:xfrm flipV="1">
            <a:off x="6658362" y="4568357"/>
            <a:ext cx="326742" cy="953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8" name="Straight Arrow Connector 447">
            <a:extLst>
              <a:ext uri="{FF2B5EF4-FFF2-40B4-BE49-F238E27FC236}">
                <a16:creationId xmlns:a16="http://schemas.microsoft.com/office/drawing/2014/main" id="{1AA3CB55-A5D1-C8B5-2926-83119CE2A008}"/>
              </a:ext>
            </a:extLst>
          </p:cNvPr>
          <p:cNvCxnSpPr>
            <a:cxnSpLocks/>
            <a:stCxn id="54" idx="3"/>
          </p:cNvCxnSpPr>
          <p:nvPr/>
        </p:nvCxnSpPr>
        <p:spPr>
          <a:xfrm>
            <a:off x="6658362" y="4663674"/>
            <a:ext cx="326742" cy="3825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5" name="Rectangle 454">
            <a:extLst>
              <a:ext uri="{FF2B5EF4-FFF2-40B4-BE49-F238E27FC236}">
                <a16:creationId xmlns:a16="http://schemas.microsoft.com/office/drawing/2014/main" id="{4F078DA6-C678-A4F5-74A5-F2841661C1AD}"/>
              </a:ext>
            </a:extLst>
          </p:cNvPr>
          <p:cNvSpPr/>
          <p:nvPr/>
        </p:nvSpPr>
        <p:spPr>
          <a:xfrm>
            <a:off x="6431751" y="3909584"/>
            <a:ext cx="232321" cy="36999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/>
          </a:p>
        </p:txBody>
      </p: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EE4558E4-B48F-71DB-2688-F9D016514ACB}"/>
              </a:ext>
            </a:extLst>
          </p:cNvPr>
          <p:cNvCxnSpPr>
            <a:cxnSpLocks/>
            <a:stCxn id="455" idx="3"/>
          </p:cNvCxnSpPr>
          <p:nvPr/>
        </p:nvCxnSpPr>
        <p:spPr>
          <a:xfrm flipV="1">
            <a:off x="6664072" y="3616039"/>
            <a:ext cx="338222" cy="4785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7624C919-F6BE-A179-648B-A984B74B6E8F}"/>
              </a:ext>
            </a:extLst>
          </p:cNvPr>
          <p:cNvCxnSpPr>
            <a:cxnSpLocks/>
            <a:stCxn id="455" idx="3"/>
          </p:cNvCxnSpPr>
          <p:nvPr/>
        </p:nvCxnSpPr>
        <p:spPr>
          <a:xfrm flipV="1">
            <a:off x="6664072" y="4093929"/>
            <a:ext cx="338222" cy="6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8" name="Straight Arrow Connector 457">
            <a:extLst>
              <a:ext uri="{FF2B5EF4-FFF2-40B4-BE49-F238E27FC236}">
                <a16:creationId xmlns:a16="http://schemas.microsoft.com/office/drawing/2014/main" id="{E83B1111-5FDB-D5FC-9678-6AF0AC0111F5}"/>
              </a:ext>
            </a:extLst>
          </p:cNvPr>
          <p:cNvCxnSpPr>
            <a:cxnSpLocks/>
            <a:stCxn id="455" idx="3"/>
          </p:cNvCxnSpPr>
          <p:nvPr/>
        </p:nvCxnSpPr>
        <p:spPr>
          <a:xfrm>
            <a:off x="6664072" y="4094582"/>
            <a:ext cx="338222" cy="4772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031F0612-AD43-3BB7-33AF-05C71B5E610B}"/>
              </a:ext>
            </a:extLst>
          </p:cNvPr>
          <p:cNvCxnSpPr>
            <a:cxnSpLocks/>
            <a:stCxn id="455" idx="3"/>
          </p:cNvCxnSpPr>
          <p:nvPr/>
        </p:nvCxnSpPr>
        <p:spPr>
          <a:xfrm>
            <a:off x="6664072" y="4094582"/>
            <a:ext cx="338222" cy="9551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050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4962</TotalTime>
  <Words>88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Firoz, Jesun S</dc:creator>
  <cp:lastModifiedBy>Tang, Meng</cp:lastModifiedBy>
  <cp:revision>56</cp:revision>
  <dcterms:created xsi:type="dcterms:W3CDTF">2023-09-29T23:21:19Z</dcterms:created>
  <dcterms:modified xsi:type="dcterms:W3CDTF">2025-09-12T01:14:11Z</dcterms:modified>
</cp:coreProperties>
</file>