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CCFF99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8F66-4516-3172-4E11-2EE110851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31189-588F-626B-287D-68BBCE83C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9518B-B4B4-BEA5-C700-DFFA2EC5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5FC74-F628-578D-1E1E-F418157D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0705-9DC3-810F-46AF-025696E8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621A-8B1B-6E47-A34B-09F99B30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133CC-A3F6-A017-9DDC-16EE01364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0DA59-9388-76A3-6FCD-36B44F29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E71A-733C-7DE1-DFE9-6A827E3A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0F7DD-F44B-5D6C-320A-DD4D1B77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2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E21CE-974F-0B45-8355-AEBD2CE15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93DDE-D989-658A-BAAF-D7CB3C4B8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F7FA0-6182-7385-915E-C238C9CB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B53A-1C49-2750-D3DA-624A2A4A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D33A5-2BAE-CE0F-DEDA-FA4799D5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6EF6-54F7-BB88-6C4E-C3E11A93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933B3-5DDF-B141-CB41-C21B829C1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B7169-9227-5139-D6AD-B9AD21CB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E7E4F-2A8D-1884-6993-61E1483C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467F6-3E74-378D-7790-42F4C109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0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6915-24DE-969A-86C9-C53943B9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92ED3-4008-CFEF-E476-07CFCF4ED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A402C-7364-59DF-EAEB-FA7F3462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C0ED4-3920-9EA9-7D87-2A9A1350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01E5C-C94B-1E44-E80A-D7F2C91B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0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628C-1DAD-9BA0-536C-3C288FC1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251C6-7DC2-88C1-A7B6-36885DE32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543DF-88D8-EFB7-BC30-6B48DAC5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69428-5E3F-DE8B-E388-13517D35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DCFC6-2785-89AF-EFBC-0F38189C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2F346-5973-1DE3-9616-8E7EA258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3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5B2A-3146-1736-9530-9DE497FC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A0C1D-D306-14FD-E485-086AE8325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194A0-5793-5510-D7D9-B84A8C17E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8655A-B7D5-2B59-10FA-4DB162B87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64D5A-CF33-4A9B-11D9-A3789E0D6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9F307-7655-5481-B0AD-5B9F6D64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94592-320B-5811-CD1C-C141927C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924C3-A72F-CD07-5180-36A41F2F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4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CA89-3D06-CB45-A6C7-206AC4E0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39A76-FDDB-1B68-549C-F88314FC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53A49-45E1-7570-5B9F-D0150C96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C6624-97CA-5DD1-5448-E12C9C7D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5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B7C5F-B3B0-48EA-DB23-F720EE68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52023-7257-F31B-5C90-EE432208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AD8C4-1806-8EE4-4B73-0AB857E5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51AC-9541-5DF2-AF4B-3133B266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AB1D-A452-0210-8C5F-FB6935A9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DE232-447F-960A-6DE2-F9B6BCE4E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707F6-D57D-3781-06F0-884957FF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9D624-DB3E-7C79-8EE4-B578AF3F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EDC39-FF83-F5DF-BFD0-C95D45F5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4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68E5-63F8-D815-EBF7-A4FF8C58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046E4-BCAA-6E45-B44C-166BC7CB2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5E3D4-B3B4-B105-C08E-E1F705D29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DE746-B521-7CFB-1C68-A94513C3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21A31-50D9-12A2-C1E2-12AE8677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F26CC-001F-C7DF-4026-5962676D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6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AA6AE-6F2F-0E0D-C08A-1BA8A9F1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60DA-DF31-968A-B447-B92BD996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854CD-BFAD-CD3D-7C3A-092D54CE0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E644DB-C3A0-4FF1-A7C5-619927E3113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4BAB2-155F-EFDD-41C3-DE35C78A6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F6EE3-6C12-FE3C-204A-EE739964D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7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0D7B9EC9-05B7-FFB6-A307-97FFC6EE6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98" y="0"/>
            <a:ext cx="9704004" cy="6857999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667DC631-AD53-396F-13B3-83949C1B9544}"/>
              </a:ext>
            </a:extLst>
          </p:cNvPr>
          <p:cNvSpPr/>
          <p:nvPr/>
        </p:nvSpPr>
        <p:spPr>
          <a:xfrm rot="8351237">
            <a:off x="4953590" y="3606343"/>
            <a:ext cx="2695797" cy="984538"/>
          </a:xfrm>
          <a:prstGeom prst="parallelogram">
            <a:avLst>
              <a:gd name="adj" fmla="val 86418"/>
            </a:avLst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65D90C-D2F6-C858-A95E-4F6CEA0BC214}"/>
              </a:ext>
            </a:extLst>
          </p:cNvPr>
          <p:cNvCxnSpPr>
            <a:cxnSpLocks/>
          </p:cNvCxnSpPr>
          <p:nvPr/>
        </p:nvCxnSpPr>
        <p:spPr>
          <a:xfrm flipH="1" flipV="1">
            <a:off x="3340100" y="4017433"/>
            <a:ext cx="436033" cy="1198034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98593A-DAEB-C819-837A-8FE3198E3F65}"/>
              </a:ext>
            </a:extLst>
          </p:cNvPr>
          <p:cNvSpPr txBox="1"/>
          <p:nvPr/>
        </p:nvSpPr>
        <p:spPr>
          <a:xfrm>
            <a:off x="2525898" y="3089869"/>
            <a:ext cx="1600200" cy="923330"/>
          </a:xfrm>
          <a:prstGeom prst="rect">
            <a:avLst/>
          </a:prstGeom>
          <a:solidFill>
            <a:srgbClr val="FFFFFF">
              <a:alpha val="80000"/>
            </a:srgbClr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Local SSD</a:t>
            </a:r>
          </a:p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Performance</a:t>
            </a:r>
          </a:p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Profile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73F66C-51FA-5CF4-6FFC-80733D802406}"/>
              </a:ext>
            </a:extLst>
          </p:cNvPr>
          <p:cNvCxnSpPr>
            <a:cxnSpLocks/>
            <a:stCxn id="9" idx="4"/>
            <a:endCxn id="15" idx="2"/>
          </p:cNvCxnSpPr>
          <p:nvPr/>
        </p:nvCxnSpPr>
        <p:spPr>
          <a:xfrm flipH="1" flipV="1">
            <a:off x="5161491" y="3089869"/>
            <a:ext cx="818256" cy="63617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FF9424-6964-B869-A80B-41B1A77B4B1F}"/>
              </a:ext>
            </a:extLst>
          </p:cNvPr>
          <p:cNvSpPr txBox="1"/>
          <p:nvPr/>
        </p:nvSpPr>
        <p:spPr>
          <a:xfrm>
            <a:off x="4361391" y="2443538"/>
            <a:ext cx="1600200" cy="646331"/>
          </a:xfrm>
          <a:prstGeom prst="rect">
            <a:avLst/>
          </a:prstGeom>
          <a:solidFill>
            <a:srgbClr val="FFFFFF">
              <a:alpha val="80000"/>
            </a:srgb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Filtered Performance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592FB3-6EB4-5FCA-1119-E1D1B0AB2563}"/>
              </a:ext>
            </a:extLst>
          </p:cNvPr>
          <p:cNvCxnSpPr>
            <a:cxnSpLocks/>
          </p:cNvCxnSpPr>
          <p:nvPr/>
        </p:nvCxnSpPr>
        <p:spPr>
          <a:xfrm flipV="1">
            <a:off x="5603302" y="3645062"/>
            <a:ext cx="1396373" cy="12058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1D7049C2-D640-0619-E5BA-64DA2619D518}"/>
              </a:ext>
            </a:extLst>
          </p:cNvPr>
          <p:cNvSpPr/>
          <p:nvPr/>
        </p:nvSpPr>
        <p:spPr>
          <a:xfrm>
            <a:off x="6237816" y="4193114"/>
            <a:ext cx="131233" cy="13123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DB0366-BF94-2AA1-EE21-99F81C47CA1C}"/>
              </a:ext>
            </a:extLst>
          </p:cNvPr>
          <p:cNvCxnSpPr>
            <a:cxnSpLocks/>
            <a:stCxn id="26" idx="1"/>
            <a:endCxn id="21" idx="6"/>
          </p:cNvCxnSpPr>
          <p:nvPr/>
        </p:nvCxnSpPr>
        <p:spPr>
          <a:xfrm flipH="1">
            <a:off x="6369049" y="3935566"/>
            <a:ext cx="1618536" cy="323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D7483D-DBDC-7D52-37FE-D736C8D89743}"/>
              </a:ext>
            </a:extLst>
          </p:cNvPr>
          <p:cNvSpPr txBox="1"/>
          <p:nvPr/>
        </p:nvSpPr>
        <p:spPr>
          <a:xfrm>
            <a:off x="7987585" y="3612400"/>
            <a:ext cx="1613615" cy="646331"/>
          </a:xfrm>
          <a:prstGeom prst="rect">
            <a:avLst/>
          </a:prstGeom>
          <a:solidFill>
            <a:srgbClr val="FFFF00">
              <a:alpha val="60000"/>
            </a:srgb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Estimated Performance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92252A-8061-C799-E3A7-ADE8BCF60A10}"/>
              </a:ext>
            </a:extLst>
          </p:cNvPr>
          <p:cNvSpPr txBox="1"/>
          <p:nvPr/>
        </p:nvSpPr>
        <p:spPr>
          <a:xfrm>
            <a:off x="6194424" y="1606915"/>
            <a:ext cx="1448964" cy="646331"/>
          </a:xfrm>
          <a:prstGeom prst="rect">
            <a:avLst/>
          </a:prstGeom>
          <a:solidFill>
            <a:srgbClr val="FFFFFF">
              <a:alpha val="80000"/>
            </a:srgbClr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Regression</a:t>
            </a:r>
          </a:p>
          <a:p>
            <a:r>
              <a:rPr lang="en-US" b="1" dirty="0">
                <a:solidFill>
                  <a:srgbClr val="C00000"/>
                </a:solidFill>
              </a:rPr>
              <a:t>Line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5CDA611-6B1C-68ED-E38B-97C64A30B796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6707246" y="2253246"/>
            <a:ext cx="211660" cy="16167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908E3A-0F21-729B-0F90-EE49A32B2D56}"/>
              </a:ext>
            </a:extLst>
          </p:cNvPr>
          <p:cNvSpPr txBox="1"/>
          <p:nvPr/>
        </p:nvSpPr>
        <p:spPr>
          <a:xfrm>
            <a:off x="2493724" y="456263"/>
            <a:ext cx="2283065" cy="1754326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Task I/O Pattern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IOT: Sequential Read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D: 1GB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N: 2 nodes</a:t>
            </a: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tpn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12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Ave: 2KB  </a:t>
            </a:r>
          </a:p>
        </p:txBody>
      </p:sp>
    </p:spTree>
    <p:extLst>
      <p:ext uri="{BB962C8B-B14F-4D97-AF65-F5344CB8AC3E}">
        <p14:creationId xmlns:p14="http://schemas.microsoft.com/office/powerpoint/2010/main" val="401009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 331">
            <a:extLst>
              <a:ext uri="{FF2B5EF4-FFF2-40B4-BE49-F238E27FC236}">
                <a16:creationId xmlns:a16="http://schemas.microsoft.com/office/drawing/2014/main" id="{64FB6591-C67C-E11F-0851-231FAD5C36D4}"/>
              </a:ext>
            </a:extLst>
          </p:cNvPr>
          <p:cNvGrpSpPr/>
          <p:nvPr/>
        </p:nvGrpSpPr>
        <p:grpSpPr>
          <a:xfrm>
            <a:off x="3885927" y="2952568"/>
            <a:ext cx="5028986" cy="1898469"/>
            <a:chOff x="3401806" y="3274423"/>
            <a:chExt cx="5028986" cy="1898469"/>
          </a:xfrm>
        </p:grpSpPr>
        <p:sp>
          <p:nvSpPr>
            <p:cNvPr id="269" name="Wave 268">
              <a:extLst>
                <a:ext uri="{FF2B5EF4-FFF2-40B4-BE49-F238E27FC236}">
                  <a16:creationId xmlns:a16="http://schemas.microsoft.com/office/drawing/2014/main" id="{209AA283-F45F-B092-FE9E-70F8F8B266E6}"/>
                </a:ext>
              </a:extLst>
            </p:cNvPr>
            <p:cNvSpPr/>
            <p:nvPr/>
          </p:nvSpPr>
          <p:spPr>
            <a:xfrm rot="9296920">
              <a:off x="3401806" y="3628538"/>
              <a:ext cx="5028986" cy="1215233"/>
            </a:xfrm>
            <a:prstGeom prst="wave">
              <a:avLst>
                <a:gd name="adj1" fmla="val 15384"/>
                <a:gd name="adj2" fmla="val -3877"/>
              </a:avLst>
            </a:prstGeom>
            <a:solidFill>
              <a:srgbClr val="CCFF9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E1FE9C7E-805A-0DE3-E979-8A34385071A7}"/>
                </a:ext>
              </a:extLst>
            </p:cNvPr>
            <p:cNvSpPr/>
            <p:nvPr/>
          </p:nvSpPr>
          <p:spPr>
            <a:xfrm>
              <a:off x="3814354" y="3274423"/>
              <a:ext cx="4197532" cy="1898469"/>
            </a:xfrm>
            <a:custGeom>
              <a:avLst/>
              <a:gdLst>
                <a:gd name="connsiteX0" fmla="*/ 0 w 4197532"/>
                <a:gd name="connsiteY0" fmla="*/ 1898469 h 1898469"/>
                <a:gd name="connsiteX1" fmla="*/ 1184366 w 4197532"/>
                <a:gd name="connsiteY1" fmla="*/ 1132114 h 1898469"/>
                <a:gd name="connsiteX2" fmla="*/ 3126377 w 4197532"/>
                <a:gd name="connsiteY2" fmla="*/ 757646 h 1898469"/>
                <a:gd name="connsiteX3" fmla="*/ 4197532 w 4197532"/>
                <a:gd name="connsiteY3" fmla="*/ 0 h 1898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7532" h="1898469">
                  <a:moveTo>
                    <a:pt x="0" y="1898469"/>
                  </a:moveTo>
                  <a:cubicBezTo>
                    <a:pt x="331651" y="1610360"/>
                    <a:pt x="663303" y="1322251"/>
                    <a:pt x="1184366" y="1132114"/>
                  </a:cubicBezTo>
                  <a:cubicBezTo>
                    <a:pt x="1705429" y="941977"/>
                    <a:pt x="2624183" y="946332"/>
                    <a:pt x="3126377" y="757646"/>
                  </a:cubicBezTo>
                  <a:cubicBezTo>
                    <a:pt x="3628571" y="568960"/>
                    <a:pt x="3878218" y="133531"/>
                    <a:pt x="4197532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19D65739-0BD1-6DA9-8DC7-EF4E874E2E1A}"/>
              </a:ext>
            </a:extLst>
          </p:cNvPr>
          <p:cNvGrpSpPr/>
          <p:nvPr/>
        </p:nvGrpSpPr>
        <p:grpSpPr>
          <a:xfrm>
            <a:off x="3568163" y="460260"/>
            <a:ext cx="5837094" cy="5373647"/>
            <a:chOff x="2868605" y="-17895"/>
            <a:chExt cx="5213543" cy="4799603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9F55F5-9EC2-9FDF-DA12-A348987048F5}"/>
                </a:ext>
              </a:extLst>
            </p:cNvPr>
            <p:cNvSpPr/>
            <p:nvPr/>
          </p:nvSpPr>
          <p:spPr>
            <a:xfrm>
              <a:off x="2868605" y="-17895"/>
              <a:ext cx="5213543" cy="479960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B41EB7D-3B17-483A-ECF4-B30042218E95}"/>
                </a:ext>
              </a:extLst>
            </p:cNvPr>
            <p:cNvSpPr/>
            <p:nvPr/>
          </p:nvSpPr>
          <p:spPr>
            <a:xfrm>
              <a:off x="6859978" y="3001855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24856C2A-81D8-CB3F-D348-A1565BCFD0F1}"/>
                </a:ext>
              </a:extLst>
            </p:cNvPr>
            <p:cNvSpPr/>
            <p:nvPr/>
          </p:nvSpPr>
          <p:spPr>
            <a:xfrm>
              <a:off x="7012378" y="3154255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F56CD117-7F79-39CC-3B8F-458C301E4060}"/>
                </a:ext>
              </a:extLst>
            </p:cNvPr>
            <p:cNvSpPr/>
            <p:nvPr/>
          </p:nvSpPr>
          <p:spPr>
            <a:xfrm>
              <a:off x="4446349" y="208530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B731CB44-D0B0-EB5E-D9DC-24AD33999222}"/>
                </a:ext>
              </a:extLst>
            </p:cNvPr>
            <p:cNvSpPr/>
            <p:nvPr/>
          </p:nvSpPr>
          <p:spPr>
            <a:xfrm>
              <a:off x="4094484" y="202703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B2C50EB7-26EF-1E15-E154-E7C53D07FEAF}"/>
                </a:ext>
              </a:extLst>
            </p:cNvPr>
            <p:cNvSpPr/>
            <p:nvPr/>
          </p:nvSpPr>
          <p:spPr>
            <a:xfrm>
              <a:off x="4246884" y="217943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21BF61B4-B88E-BF6F-8A37-F82BD6AC6493}"/>
                </a:ext>
              </a:extLst>
            </p:cNvPr>
            <p:cNvSpPr/>
            <p:nvPr/>
          </p:nvSpPr>
          <p:spPr>
            <a:xfrm>
              <a:off x="7272223" y="2943585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74A17751-7319-382A-B4A8-DA450F0234ED}"/>
                </a:ext>
              </a:extLst>
            </p:cNvPr>
            <p:cNvSpPr/>
            <p:nvPr/>
          </p:nvSpPr>
          <p:spPr>
            <a:xfrm>
              <a:off x="7424623" y="3095985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253F89E-B382-39D6-9E59-309C368D85D7}"/>
                </a:ext>
              </a:extLst>
            </p:cNvPr>
            <p:cNvSpPr/>
            <p:nvPr/>
          </p:nvSpPr>
          <p:spPr>
            <a:xfrm>
              <a:off x="4858594" y="202703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12A24A1C-72C6-1998-F3C7-A08961576ACF}"/>
                </a:ext>
              </a:extLst>
            </p:cNvPr>
            <p:cNvSpPr/>
            <p:nvPr/>
          </p:nvSpPr>
          <p:spPr>
            <a:xfrm>
              <a:off x="4506729" y="196876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6256FEC-A59E-AA6D-BEB7-50402BCAFC81}"/>
                </a:ext>
              </a:extLst>
            </p:cNvPr>
            <p:cNvSpPr/>
            <p:nvPr/>
          </p:nvSpPr>
          <p:spPr>
            <a:xfrm>
              <a:off x="4659129" y="212116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DFAE47DB-5DAE-45F0-47D3-32DFFD8FA069}"/>
                </a:ext>
              </a:extLst>
            </p:cNvPr>
            <p:cNvSpPr/>
            <p:nvPr/>
          </p:nvSpPr>
          <p:spPr>
            <a:xfrm>
              <a:off x="4598749" y="2327500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3D6F40A5-8616-750E-D9F4-AB9DE8181D91}"/>
                </a:ext>
              </a:extLst>
            </p:cNvPr>
            <p:cNvSpPr/>
            <p:nvPr/>
          </p:nvSpPr>
          <p:spPr>
            <a:xfrm>
              <a:off x="4751149" y="2479900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F4C5667E-3A5D-FA0F-E41F-A009EA07DCDA}"/>
                </a:ext>
              </a:extLst>
            </p:cNvPr>
            <p:cNvSpPr/>
            <p:nvPr/>
          </p:nvSpPr>
          <p:spPr>
            <a:xfrm>
              <a:off x="4842587" y="258875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7208DBFC-E124-498F-9CFE-797DFBDE3672}"/>
                </a:ext>
              </a:extLst>
            </p:cNvPr>
            <p:cNvSpPr/>
            <p:nvPr/>
          </p:nvSpPr>
          <p:spPr>
            <a:xfrm>
              <a:off x="4551684" y="2574030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9156682B-D36E-E89F-5BFD-4A4B3A9A2569}"/>
                </a:ext>
              </a:extLst>
            </p:cNvPr>
            <p:cNvSpPr/>
            <p:nvPr/>
          </p:nvSpPr>
          <p:spPr>
            <a:xfrm>
              <a:off x="4704084" y="2857060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16FD46CE-BA8D-1B76-459E-EAA233195749}"/>
                </a:ext>
              </a:extLst>
            </p:cNvPr>
            <p:cNvSpPr/>
            <p:nvPr/>
          </p:nvSpPr>
          <p:spPr>
            <a:xfrm>
              <a:off x="5010994" y="2269230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38C8DEA7-F153-1CB4-1A52-F1CBD3082F5E}"/>
                </a:ext>
              </a:extLst>
            </p:cNvPr>
            <p:cNvSpPr/>
            <p:nvPr/>
          </p:nvSpPr>
          <p:spPr>
            <a:xfrm>
              <a:off x="5163394" y="2421630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499C71EA-777F-3754-0A2A-CC58E7A1031F}"/>
                </a:ext>
              </a:extLst>
            </p:cNvPr>
            <p:cNvSpPr/>
            <p:nvPr/>
          </p:nvSpPr>
          <p:spPr>
            <a:xfrm>
              <a:off x="5315794" y="2678534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591AEE62-A29D-BEBB-763F-D69AEB366FA2}"/>
                </a:ext>
              </a:extLst>
            </p:cNvPr>
            <p:cNvSpPr/>
            <p:nvPr/>
          </p:nvSpPr>
          <p:spPr>
            <a:xfrm>
              <a:off x="4963929" y="2515760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3922FEDF-711D-1CBB-2643-0A6654A97B19}"/>
                </a:ext>
              </a:extLst>
            </p:cNvPr>
            <p:cNvSpPr/>
            <p:nvPr/>
          </p:nvSpPr>
          <p:spPr>
            <a:xfrm>
              <a:off x="5090202" y="2537527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762E9334-C6A6-5692-A9E9-BC54540EF4A6}"/>
                </a:ext>
              </a:extLst>
            </p:cNvPr>
            <p:cNvSpPr/>
            <p:nvPr/>
          </p:nvSpPr>
          <p:spPr>
            <a:xfrm>
              <a:off x="3681602" y="253354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23AF5963-AC0B-142B-815E-8BDC41708989}"/>
                </a:ext>
              </a:extLst>
            </p:cNvPr>
            <p:cNvSpPr/>
            <p:nvPr/>
          </p:nvSpPr>
          <p:spPr>
            <a:xfrm>
              <a:off x="3834002" y="268594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0E868F10-3B25-639B-3CF8-74182AEAD7F0}"/>
                </a:ext>
              </a:extLst>
            </p:cNvPr>
            <p:cNvSpPr/>
            <p:nvPr/>
          </p:nvSpPr>
          <p:spPr>
            <a:xfrm>
              <a:off x="3986402" y="283834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E799E246-7C37-A957-13D7-CCB491D0E9C4}"/>
                </a:ext>
              </a:extLst>
            </p:cNvPr>
            <p:cNvSpPr/>
            <p:nvPr/>
          </p:nvSpPr>
          <p:spPr>
            <a:xfrm>
              <a:off x="3634537" y="278007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Connector 73">
              <a:extLst>
                <a:ext uri="{FF2B5EF4-FFF2-40B4-BE49-F238E27FC236}">
                  <a16:creationId xmlns:a16="http://schemas.microsoft.com/office/drawing/2014/main" id="{EC16F01A-F65C-C771-93D3-A310EEF716A9}"/>
                </a:ext>
              </a:extLst>
            </p:cNvPr>
            <p:cNvSpPr/>
            <p:nvPr/>
          </p:nvSpPr>
          <p:spPr>
            <a:xfrm>
              <a:off x="3780280" y="2864557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lowchart: Connector 74">
              <a:extLst>
                <a:ext uri="{FF2B5EF4-FFF2-40B4-BE49-F238E27FC236}">
                  <a16:creationId xmlns:a16="http://schemas.microsoft.com/office/drawing/2014/main" id="{9EA658CE-A321-48D7-326F-26795101B3EB}"/>
                </a:ext>
              </a:extLst>
            </p:cNvPr>
            <p:cNvSpPr/>
            <p:nvPr/>
          </p:nvSpPr>
          <p:spPr>
            <a:xfrm>
              <a:off x="4093847" y="247527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lowchart: Connector 75">
              <a:extLst>
                <a:ext uri="{FF2B5EF4-FFF2-40B4-BE49-F238E27FC236}">
                  <a16:creationId xmlns:a16="http://schemas.microsoft.com/office/drawing/2014/main" id="{869E03F8-FF4F-AAE7-5ED7-D20FC0EA0FBC}"/>
                </a:ext>
              </a:extLst>
            </p:cNvPr>
            <p:cNvSpPr/>
            <p:nvPr/>
          </p:nvSpPr>
          <p:spPr>
            <a:xfrm>
              <a:off x="4246247" y="262767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lowchart: Connector 76">
              <a:extLst>
                <a:ext uri="{FF2B5EF4-FFF2-40B4-BE49-F238E27FC236}">
                  <a16:creationId xmlns:a16="http://schemas.microsoft.com/office/drawing/2014/main" id="{AE6C43C2-BE0E-C618-48F7-A749310BC7EF}"/>
                </a:ext>
              </a:extLst>
            </p:cNvPr>
            <p:cNvSpPr/>
            <p:nvPr/>
          </p:nvSpPr>
          <p:spPr>
            <a:xfrm>
              <a:off x="4407356" y="2710400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lowchart: Connector 77">
              <a:extLst>
                <a:ext uri="{FF2B5EF4-FFF2-40B4-BE49-F238E27FC236}">
                  <a16:creationId xmlns:a16="http://schemas.microsoft.com/office/drawing/2014/main" id="{DC56F75E-29E4-0DB2-653B-963FA3045F76}"/>
                </a:ext>
              </a:extLst>
            </p:cNvPr>
            <p:cNvSpPr/>
            <p:nvPr/>
          </p:nvSpPr>
          <p:spPr>
            <a:xfrm>
              <a:off x="4046782" y="272180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lowchart: Connector 78">
              <a:extLst>
                <a:ext uri="{FF2B5EF4-FFF2-40B4-BE49-F238E27FC236}">
                  <a16:creationId xmlns:a16="http://schemas.microsoft.com/office/drawing/2014/main" id="{B71444E3-D783-A74A-57C2-84ACCE5CD0E5}"/>
                </a:ext>
              </a:extLst>
            </p:cNvPr>
            <p:cNvSpPr/>
            <p:nvPr/>
          </p:nvSpPr>
          <p:spPr>
            <a:xfrm>
              <a:off x="4199182" y="278711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Connector 79">
              <a:extLst>
                <a:ext uri="{FF2B5EF4-FFF2-40B4-BE49-F238E27FC236}">
                  <a16:creationId xmlns:a16="http://schemas.microsoft.com/office/drawing/2014/main" id="{13E137EA-14E3-12A9-5E34-C30D9CB84395}"/>
                </a:ext>
              </a:extLst>
            </p:cNvPr>
            <p:cNvSpPr/>
            <p:nvPr/>
          </p:nvSpPr>
          <p:spPr>
            <a:xfrm>
              <a:off x="4835798" y="296833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DDBB2A2F-104C-B313-4743-14499D08DA78}"/>
                </a:ext>
              </a:extLst>
            </p:cNvPr>
            <p:cNvSpPr/>
            <p:nvPr/>
          </p:nvSpPr>
          <p:spPr>
            <a:xfrm>
              <a:off x="5141235" y="3237634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lowchart: Connector 81">
              <a:extLst>
                <a:ext uri="{FF2B5EF4-FFF2-40B4-BE49-F238E27FC236}">
                  <a16:creationId xmlns:a16="http://schemas.microsoft.com/office/drawing/2014/main" id="{2E49B117-CD1F-8A2D-8D02-B91ABA5B0114}"/>
                </a:ext>
              </a:extLst>
            </p:cNvPr>
            <p:cNvSpPr/>
            <p:nvPr/>
          </p:nvSpPr>
          <p:spPr>
            <a:xfrm>
              <a:off x="5293635" y="3390034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42FDB88F-4FFA-5BC0-11B3-7C1B6DD606CA}"/>
                </a:ext>
              </a:extLst>
            </p:cNvPr>
            <p:cNvSpPr/>
            <p:nvPr/>
          </p:nvSpPr>
          <p:spPr>
            <a:xfrm>
              <a:off x="4683398" y="3138875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9D6717DA-2429-FB92-0FE6-010FBCC5F5CB}"/>
                </a:ext>
              </a:extLst>
            </p:cNvPr>
            <p:cNvSpPr/>
            <p:nvPr/>
          </p:nvSpPr>
          <p:spPr>
            <a:xfrm>
              <a:off x="4835798" y="3291275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89E8579E-9FDA-3401-CE71-E461AA2F70E3}"/>
                </a:ext>
              </a:extLst>
            </p:cNvPr>
            <p:cNvSpPr/>
            <p:nvPr/>
          </p:nvSpPr>
          <p:spPr>
            <a:xfrm>
              <a:off x="4988198" y="3443675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lowchart: Connector 85">
              <a:extLst>
                <a:ext uri="{FF2B5EF4-FFF2-40B4-BE49-F238E27FC236}">
                  <a16:creationId xmlns:a16="http://schemas.microsoft.com/office/drawing/2014/main" id="{1FFDC421-A3EE-FBC7-D4F6-8A5BA7C92C9D}"/>
                </a:ext>
              </a:extLst>
            </p:cNvPr>
            <p:cNvSpPr/>
            <p:nvPr/>
          </p:nvSpPr>
          <p:spPr>
            <a:xfrm>
              <a:off x="4814860" y="357264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BAA082E2-EF46-0EA6-05F8-C35C67A711E0}"/>
                </a:ext>
              </a:extLst>
            </p:cNvPr>
            <p:cNvSpPr/>
            <p:nvPr/>
          </p:nvSpPr>
          <p:spPr>
            <a:xfrm>
              <a:off x="4103261" y="344895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19BC2214-F39B-FB12-2C2F-067081FA8250}"/>
                </a:ext>
              </a:extLst>
            </p:cNvPr>
            <p:cNvSpPr/>
            <p:nvPr/>
          </p:nvSpPr>
          <p:spPr>
            <a:xfrm>
              <a:off x="3751396" y="339068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F7871112-CF3C-7034-D8B2-0DC21B258165}"/>
                </a:ext>
              </a:extLst>
            </p:cNvPr>
            <p:cNvSpPr/>
            <p:nvPr/>
          </p:nvSpPr>
          <p:spPr>
            <a:xfrm>
              <a:off x="3903796" y="354308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44ECA497-2A63-109E-B005-169DC8E07167}"/>
                </a:ext>
              </a:extLst>
            </p:cNvPr>
            <p:cNvSpPr/>
            <p:nvPr/>
          </p:nvSpPr>
          <p:spPr>
            <a:xfrm>
              <a:off x="4515506" y="339068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25FD2C57-D01C-EEE9-09E0-194FD50A8850}"/>
                </a:ext>
              </a:extLst>
            </p:cNvPr>
            <p:cNvSpPr/>
            <p:nvPr/>
          </p:nvSpPr>
          <p:spPr>
            <a:xfrm>
              <a:off x="4163641" y="333241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9C6053E0-91F8-4BA3-C2E6-697853A2E7DC}"/>
                </a:ext>
              </a:extLst>
            </p:cNvPr>
            <p:cNvSpPr/>
            <p:nvPr/>
          </p:nvSpPr>
          <p:spPr>
            <a:xfrm>
              <a:off x="4316041" y="348481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B8234B4A-BFF3-F712-587A-ED53BF114FD1}"/>
                </a:ext>
              </a:extLst>
            </p:cNvPr>
            <p:cNvSpPr/>
            <p:nvPr/>
          </p:nvSpPr>
          <p:spPr>
            <a:xfrm>
              <a:off x="4398647" y="3670950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7B7332E0-5B8D-DD99-6C7F-F8BF51F81E8F}"/>
                </a:ext>
              </a:extLst>
            </p:cNvPr>
            <p:cNvSpPr/>
            <p:nvPr/>
          </p:nvSpPr>
          <p:spPr>
            <a:xfrm>
              <a:off x="4199182" y="3913128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6CA379E1-C9F4-DD44-B786-72950FB8AA63}"/>
                </a:ext>
              </a:extLst>
            </p:cNvPr>
            <p:cNvSpPr/>
            <p:nvPr/>
          </p:nvSpPr>
          <p:spPr>
            <a:xfrm>
              <a:off x="4351582" y="3961024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8C1575A-5632-1BCF-F58C-AA795EF523C7}"/>
                </a:ext>
              </a:extLst>
            </p:cNvPr>
            <p:cNvSpPr/>
            <p:nvPr/>
          </p:nvSpPr>
          <p:spPr>
            <a:xfrm>
              <a:off x="3839567" y="372910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F61EDD70-4ED7-CF82-117F-384A3D2A0DAB}"/>
                </a:ext>
              </a:extLst>
            </p:cNvPr>
            <p:cNvSpPr/>
            <p:nvPr/>
          </p:nvSpPr>
          <p:spPr>
            <a:xfrm>
              <a:off x="4035510" y="4107928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7C94B7F3-9091-CE76-21E3-022B5A0C9FEC}"/>
                </a:ext>
              </a:extLst>
            </p:cNvPr>
            <p:cNvSpPr/>
            <p:nvPr/>
          </p:nvSpPr>
          <p:spPr>
            <a:xfrm>
              <a:off x="4187910" y="4260328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0C806F7B-9D12-A0A4-BE91-F620F3BDAA35}"/>
                </a:ext>
              </a:extLst>
            </p:cNvPr>
            <p:cNvSpPr/>
            <p:nvPr/>
          </p:nvSpPr>
          <p:spPr>
            <a:xfrm>
              <a:off x="3988445" y="4354458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0E9B1531-37E6-E9A2-2391-A9853E2CED52}"/>
                </a:ext>
              </a:extLst>
            </p:cNvPr>
            <p:cNvSpPr/>
            <p:nvPr/>
          </p:nvSpPr>
          <p:spPr>
            <a:xfrm>
              <a:off x="6272388" y="1728812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30A3D49F-8F58-4C40-557F-54D8085EC062}"/>
                </a:ext>
              </a:extLst>
            </p:cNvPr>
            <p:cNvSpPr/>
            <p:nvPr/>
          </p:nvSpPr>
          <p:spPr>
            <a:xfrm>
              <a:off x="5103885" y="297953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5593892F-6044-E0D0-0FFD-1CE3D7AE88B6}"/>
                </a:ext>
              </a:extLst>
            </p:cNvPr>
            <p:cNvSpPr/>
            <p:nvPr/>
          </p:nvSpPr>
          <p:spPr>
            <a:xfrm>
              <a:off x="5996472" y="2151854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4C954141-85D1-A695-C013-72B352A632B7}"/>
                </a:ext>
              </a:extLst>
            </p:cNvPr>
            <p:cNvSpPr/>
            <p:nvPr/>
          </p:nvSpPr>
          <p:spPr>
            <a:xfrm>
              <a:off x="6225323" y="1975342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E5D452AD-B716-E5AE-6341-591C5217A863}"/>
                </a:ext>
              </a:extLst>
            </p:cNvPr>
            <p:cNvSpPr/>
            <p:nvPr/>
          </p:nvSpPr>
          <p:spPr>
            <a:xfrm>
              <a:off x="5691363" y="220585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DF8A1534-44FC-181D-2640-17D34595868F}"/>
                </a:ext>
              </a:extLst>
            </p:cNvPr>
            <p:cNvSpPr/>
            <p:nvPr/>
          </p:nvSpPr>
          <p:spPr>
            <a:xfrm>
              <a:off x="6684633" y="1670542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2F78D321-5322-239E-81B4-7D077FBD5816}"/>
                </a:ext>
              </a:extLst>
            </p:cNvPr>
            <p:cNvSpPr/>
            <p:nvPr/>
          </p:nvSpPr>
          <p:spPr>
            <a:xfrm>
              <a:off x="5516130" y="292126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E0431CA-F6F0-4271-1E43-565A13FD74AE}"/>
                </a:ext>
              </a:extLst>
            </p:cNvPr>
            <p:cNvSpPr/>
            <p:nvPr/>
          </p:nvSpPr>
          <p:spPr>
            <a:xfrm>
              <a:off x="6989433" y="1975342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3CCC0A7C-2E21-5BFC-F296-FDF938B800A2}"/>
                </a:ext>
              </a:extLst>
            </p:cNvPr>
            <p:cNvSpPr/>
            <p:nvPr/>
          </p:nvSpPr>
          <p:spPr>
            <a:xfrm>
              <a:off x="6637568" y="1917072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A4B3A06B-FDCC-170F-CBE1-441DFF4E982D}"/>
                </a:ext>
              </a:extLst>
            </p:cNvPr>
            <p:cNvSpPr/>
            <p:nvPr/>
          </p:nvSpPr>
          <p:spPr>
            <a:xfrm>
              <a:off x="6789968" y="2069472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8782D42F-3EDE-F71E-16B7-59B96D057D54}"/>
                </a:ext>
              </a:extLst>
            </p:cNvPr>
            <p:cNvSpPr/>
            <p:nvPr/>
          </p:nvSpPr>
          <p:spPr>
            <a:xfrm>
              <a:off x="6729588" y="227580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F1B9EF80-CC54-E157-873C-F25421028596}"/>
                </a:ext>
              </a:extLst>
            </p:cNvPr>
            <p:cNvSpPr/>
            <p:nvPr/>
          </p:nvSpPr>
          <p:spPr>
            <a:xfrm>
              <a:off x="6881988" y="242820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7E04C8CD-ED1D-C55D-9ABB-3245CF1D7320}"/>
                </a:ext>
              </a:extLst>
            </p:cNvPr>
            <p:cNvSpPr/>
            <p:nvPr/>
          </p:nvSpPr>
          <p:spPr>
            <a:xfrm>
              <a:off x="7034388" y="258060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32CF0C1-23A9-93B9-0510-C289333BD818}"/>
                </a:ext>
              </a:extLst>
            </p:cNvPr>
            <p:cNvSpPr/>
            <p:nvPr/>
          </p:nvSpPr>
          <p:spPr>
            <a:xfrm>
              <a:off x="6682523" y="252233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2CAA4CA8-A513-FC9C-8838-6E322886E8C2}"/>
                </a:ext>
              </a:extLst>
            </p:cNvPr>
            <p:cNvSpPr/>
            <p:nvPr/>
          </p:nvSpPr>
          <p:spPr>
            <a:xfrm>
              <a:off x="6834923" y="267473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8BFCEB64-A7D3-ABFF-8C14-A00E6020C72D}"/>
                </a:ext>
              </a:extLst>
            </p:cNvPr>
            <p:cNvSpPr/>
            <p:nvPr/>
          </p:nvSpPr>
          <p:spPr>
            <a:xfrm>
              <a:off x="7141833" y="221753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5E13A6A0-6943-93A8-1021-47D331B81077}"/>
                </a:ext>
              </a:extLst>
            </p:cNvPr>
            <p:cNvSpPr/>
            <p:nvPr/>
          </p:nvSpPr>
          <p:spPr>
            <a:xfrm>
              <a:off x="7294233" y="236993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5C00DF12-FA7B-2122-90FD-4A4D85F368F2}"/>
                </a:ext>
              </a:extLst>
            </p:cNvPr>
            <p:cNvSpPr/>
            <p:nvPr/>
          </p:nvSpPr>
          <p:spPr>
            <a:xfrm>
              <a:off x="7446633" y="252233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F689452E-26C3-1071-D586-3D8962563FFC}"/>
                </a:ext>
              </a:extLst>
            </p:cNvPr>
            <p:cNvSpPr/>
            <p:nvPr/>
          </p:nvSpPr>
          <p:spPr>
            <a:xfrm>
              <a:off x="7094768" y="246406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366BD372-A2BE-C713-4B47-45BF68B86582}"/>
                </a:ext>
              </a:extLst>
            </p:cNvPr>
            <p:cNvSpPr/>
            <p:nvPr/>
          </p:nvSpPr>
          <p:spPr>
            <a:xfrm>
              <a:off x="7247168" y="261646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486E63E6-B2ED-9837-E20B-517A6657AF4A}"/>
                </a:ext>
              </a:extLst>
            </p:cNvPr>
            <p:cNvSpPr/>
            <p:nvPr/>
          </p:nvSpPr>
          <p:spPr>
            <a:xfrm>
              <a:off x="5812441" y="2481847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529816CB-53FD-9728-0ECF-044475251F78}"/>
                </a:ext>
              </a:extLst>
            </p:cNvPr>
            <p:cNvSpPr/>
            <p:nvPr/>
          </p:nvSpPr>
          <p:spPr>
            <a:xfrm>
              <a:off x="5964841" y="2634247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096C13EF-C7DF-9BBF-8CA8-10433D2CC428}"/>
                </a:ext>
              </a:extLst>
            </p:cNvPr>
            <p:cNvSpPr/>
            <p:nvPr/>
          </p:nvSpPr>
          <p:spPr>
            <a:xfrm>
              <a:off x="6117241" y="2786647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8A4B5A4-D97F-259D-FBED-F72358847430}"/>
                </a:ext>
              </a:extLst>
            </p:cNvPr>
            <p:cNvSpPr/>
            <p:nvPr/>
          </p:nvSpPr>
          <p:spPr>
            <a:xfrm>
              <a:off x="5765376" y="2728377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509C558C-F450-141D-0829-569F8A2D4D22}"/>
                </a:ext>
              </a:extLst>
            </p:cNvPr>
            <p:cNvSpPr/>
            <p:nvPr/>
          </p:nvSpPr>
          <p:spPr>
            <a:xfrm>
              <a:off x="5917776" y="2880777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5C20B75D-5BBD-73EB-9971-6E6D85A9225B}"/>
                </a:ext>
              </a:extLst>
            </p:cNvPr>
            <p:cNvSpPr/>
            <p:nvPr/>
          </p:nvSpPr>
          <p:spPr>
            <a:xfrm>
              <a:off x="6224686" y="2423577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0B575FB3-128C-F631-3F25-261E15A1FDEC}"/>
                </a:ext>
              </a:extLst>
            </p:cNvPr>
            <p:cNvSpPr/>
            <p:nvPr/>
          </p:nvSpPr>
          <p:spPr>
            <a:xfrm>
              <a:off x="6377086" y="2575977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1B6B3C0A-9F35-7184-E642-3685E80B3B7C}"/>
                </a:ext>
              </a:extLst>
            </p:cNvPr>
            <p:cNvSpPr/>
            <p:nvPr/>
          </p:nvSpPr>
          <p:spPr>
            <a:xfrm>
              <a:off x="6529486" y="2728377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BA9F4F8A-5433-0E8C-66A8-3C8242FCEBDA}"/>
                </a:ext>
              </a:extLst>
            </p:cNvPr>
            <p:cNvSpPr/>
            <p:nvPr/>
          </p:nvSpPr>
          <p:spPr>
            <a:xfrm>
              <a:off x="6177621" y="2670107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465D23F2-A3B3-0072-D861-F4408C2A88D7}"/>
                </a:ext>
              </a:extLst>
            </p:cNvPr>
            <p:cNvSpPr/>
            <p:nvPr/>
          </p:nvSpPr>
          <p:spPr>
            <a:xfrm>
              <a:off x="6330021" y="2822507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29">
              <a:extLst>
                <a:ext uri="{FF2B5EF4-FFF2-40B4-BE49-F238E27FC236}">
                  <a16:creationId xmlns:a16="http://schemas.microsoft.com/office/drawing/2014/main" id="{EF27CE31-A048-5881-7D9C-F585288AE45E}"/>
                </a:ext>
              </a:extLst>
            </p:cNvPr>
            <p:cNvSpPr/>
            <p:nvPr/>
          </p:nvSpPr>
          <p:spPr>
            <a:xfrm>
              <a:off x="4807400" y="3766669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30">
              <a:extLst>
                <a:ext uri="{FF2B5EF4-FFF2-40B4-BE49-F238E27FC236}">
                  <a16:creationId xmlns:a16="http://schemas.microsoft.com/office/drawing/2014/main" id="{EB62650D-12DA-4BD8-34A6-D8C70225AB85}"/>
                </a:ext>
              </a:extLst>
            </p:cNvPr>
            <p:cNvSpPr/>
            <p:nvPr/>
          </p:nvSpPr>
          <p:spPr>
            <a:xfrm>
              <a:off x="5112837" y="4035972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70D7A358-687A-8B3D-0D12-480BC66920B7}"/>
                </a:ext>
              </a:extLst>
            </p:cNvPr>
            <p:cNvSpPr/>
            <p:nvPr/>
          </p:nvSpPr>
          <p:spPr>
            <a:xfrm>
              <a:off x="5265237" y="4188372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B482D48B-A320-5531-37AA-DD7121F7664A}"/>
                </a:ext>
              </a:extLst>
            </p:cNvPr>
            <p:cNvSpPr/>
            <p:nvPr/>
          </p:nvSpPr>
          <p:spPr>
            <a:xfrm>
              <a:off x="4655000" y="393721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C61028A8-7291-652C-48A9-0896424E4735}"/>
                </a:ext>
              </a:extLst>
            </p:cNvPr>
            <p:cNvSpPr/>
            <p:nvPr/>
          </p:nvSpPr>
          <p:spPr>
            <a:xfrm>
              <a:off x="4807400" y="408961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59278F51-DAB6-3427-35B7-E20D24A1848A}"/>
                </a:ext>
              </a:extLst>
            </p:cNvPr>
            <p:cNvSpPr/>
            <p:nvPr/>
          </p:nvSpPr>
          <p:spPr>
            <a:xfrm>
              <a:off x="4959800" y="424201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A2EFF7CD-56AE-ABCA-01E0-5C455346BF65}"/>
                </a:ext>
              </a:extLst>
            </p:cNvPr>
            <p:cNvSpPr/>
            <p:nvPr/>
          </p:nvSpPr>
          <p:spPr>
            <a:xfrm>
              <a:off x="4760335" y="433614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45EFD5F7-C104-93AD-0D23-9622F6AE4FF1}"/>
                </a:ext>
              </a:extLst>
            </p:cNvPr>
            <p:cNvSpPr/>
            <p:nvPr/>
          </p:nvSpPr>
          <p:spPr>
            <a:xfrm>
              <a:off x="6234100" y="3397259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856237CE-F519-02C5-DC54-C39683DFE8F3}"/>
                </a:ext>
              </a:extLst>
            </p:cNvPr>
            <p:cNvSpPr/>
            <p:nvPr/>
          </p:nvSpPr>
          <p:spPr>
            <a:xfrm>
              <a:off x="5882235" y="3469619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E78C284E-491C-2F5C-8BEF-D2AC99936DEB}"/>
                </a:ext>
              </a:extLst>
            </p:cNvPr>
            <p:cNvSpPr/>
            <p:nvPr/>
          </p:nvSpPr>
          <p:spPr>
            <a:xfrm>
              <a:off x="6034635" y="3491389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5B4F965D-26BE-5E7E-68CA-955C911AE9E8}"/>
                </a:ext>
              </a:extLst>
            </p:cNvPr>
            <p:cNvSpPr/>
            <p:nvPr/>
          </p:nvSpPr>
          <p:spPr>
            <a:xfrm>
              <a:off x="6646345" y="3338989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C9DF19FF-2B21-E1D4-9A16-4439A207E35F}"/>
                </a:ext>
              </a:extLst>
            </p:cNvPr>
            <p:cNvSpPr/>
            <p:nvPr/>
          </p:nvSpPr>
          <p:spPr>
            <a:xfrm>
              <a:off x="6294480" y="3280719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6CBA21F5-F845-F3C2-857C-BC337A959600}"/>
                </a:ext>
              </a:extLst>
            </p:cNvPr>
            <p:cNvSpPr/>
            <p:nvPr/>
          </p:nvSpPr>
          <p:spPr>
            <a:xfrm>
              <a:off x="6446880" y="3433119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D35CB17F-E515-6C03-A083-41D518BA5944}"/>
                </a:ext>
              </a:extLst>
            </p:cNvPr>
            <p:cNvSpPr/>
            <p:nvPr/>
          </p:nvSpPr>
          <p:spPr>
            <a:xfrm>
              <a:off x="6529486" y="3662800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010B7C77-BB65-5999-BA5C-1615E8507289}"/>
                </a:ext>
              </a:extLst>
            </p:cNvPr>
            <p:cNvSpPr/>
            <p:nvPr/>
          </p:nvSpPr>
          <p:spPr>
            <a:xfrm>
              <a:off x="6330021" y="3756930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lowchart: Connector 144">
              <a:extLst>
                <a:ext uri="{FF2B5EF4-FFF2-40B4-BE49-F238E27FC236}">
                  <a16:creationId xmlns:a16="http://schemas.microsoft.com/office/drawing/2014/main" id="{CB46A717-8C65-0B9A-189A-B988655009FB}"/>
                </a:ext>
              </a:extLst>
            </p:cNvPr>
            <p:cNvSpPr/>
            <p:nvPr/>
          </p:nvSpPr>
          <p:spPr>
            <a:xfrm>
              <a:off x="6482421" y="3909330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4BBF9061-7C12-02FF-7652-DFEDDCFCE59C}"/>
                </a:ext>
              </a:extLst>
            </p:cNvPr>
            <p:cNvSpPr/>
            <p:nvPr/>
          </p:nvSpPr>
          <p:spPr>
            <a:xfrm>
              <a:off x="6013949" y="3903834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A2A2C34A-3A4F-70CF-9A3C-F71AF37FBAB0}"/>
                </a:ext>
              </a:extLst>
            </p:cNvPr>
            <p:cNvSpPr/>
            <p:nvPr/>
          </p:nvSpPr>
          <p:spPr>
            <a:xfrm>
              <a:off x="5561126" y="328257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84C2CF5F-80CA-C0BE-BAD9-9547DDA84D60}"/>
                </a:ext>
              </a:extLst>
            </p:cNvPr>
            <p:cNvSpPr/>
            <p:nvPr/>
          </p:nvSpPr>
          <p:spPr>
            <a:xfrm>
              <a:off x="5713526" y="343497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C75DFDC-7ABC-36C3-672D-9CF7B67E1033}"/>
                </a:ext>
              </a:extLst>
            </p:cNvPr>
            <p:cNvSpPr/>
            <p:nvPr/>
          </p:nvSpPr>
          <p:spPr>
            <a:xfrm>
              <a:off x="5514061" y="352910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Flowchart: Connector 249">
              <a:extLst>
                <a:ext uri="{FF2B5EF4-FFF2-40B4-BE49-F238E27FC236}">
                  <a16:creationId xmlns:a16="http://schemas.microsoft.com/office/drawing/2014/main" id="{FE00EDF1-D471-F4B7-1E19-A531E286EB84}"/>
                </a:ext>
              </a:extLst>
            </p:cNvPr>
            <p:cNvSpPr/>
            <p:nvPr/>
          </p:nvSpPr>
          <p:spPr>
            <a:xfrm>
              <a:off x="3312059" y="321862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Flowchart: Connector 250">
              <a:extLst>
                <a:ext uri="{FF2B5EF4-FFF2-40B4-BE49-F238E27FC236}">
                  <a16:creationId xmlns:a16="http://schemas.microsoft.com/office/drawing/2014/main" id="{A4768AC0-60EA-C0B6-C13F-EB41D4BC342F}"/>
                </a:ext>
              </a:extLst>
            </p:cNvPr>
            <p:cNvSpPr/>
            <p:nvPr/>
          </p:nvSpPr>
          <p:spPr>
            <a:xfrm>
              <a:off x="2960194" y="316035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9FBB7074-CF04-89F7-4C61-1DCD89E37169}"/>
                </a:ext>
              </a:extLst>
            </p:cNvPr>
            <p:cNvSpPr/>
            <p:nvPr/>
          </p:nvSpPr>
          <p:spPr>
            <a:xfrm>
              <a:off x="3112594" y="331275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Flowchart: Connector 252">
              <a:extLst>
                <a:ext uri="{FF2B5EF4-FFF2-40B4-BE49-F238E27FC236}">
                  <a16:creationId xmlns:a16="http://schemas.microsoft.com/office/drawing/2014/main" id="{DA25A1F4-B7B1-671E-F651-847C58FF8ED4}"/>
                </a:ext>
              </a:extLst>
            </p:cNvPr>
            <p:cNvSpPr/>
            <p:nvPr/>
          </p:nvSpPr>
          <p:spPr>
            <a:xfrm>
              <a:off x="3724304" y="316035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Flowchart: Connector 253">
              <a:extLst>
                <a:ext uri="{FF2B5EF4-FFF2-40B4-BE49-F238E27FC236}">
                  <a16:creationId xmlns:a16="http://schemas.microsoft.com/office/drawing/2014/main" id="{CE3BAFBE-4A4D-2DE1-1F90-B8E2BD30A10A}"/>
                </a:ext>
              </a:extLst>
            </p:cNvPr>
            <p:cNvSpPr/>
            <p:nvPr/>
          </p:nvSpPr>
          <p:spPr>
            <a:xfrm>
              <a:off x="3372439" y="310208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Flowchart: Connector 254">
              <a:extLst>
                <a:ext uri="{FF2B5EF4-FFF2-40B4-BE49-F238E27FC236}">
                  <a16:creationId xmlns:a16="http://schemas.microsoft.com/office/drawing/2014/main" id="{9C28FDED-EE18-94B5-6FEA-506CBFA22981}"/>
                </a:ext>
              </a:extLst>
            </p:cNvPr>
            <p:cNvSpPr/>
            <p:nvPr/>
          </p:nvSpPr>
          <p:spPr>
            <a:xfrm>
              <a:off x="3524839" y="325448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CD7B977A-D219-EDF9-1AC4-3FF915A649C5}"/>
                </a:ext>
              </a:extLst>
            </p:cNvPr>
            <p:cNvSpPr/>
            <p:nvPr/>
          </p:nvSpPr>
          <p:spPr>
            <a:xfrm>
              <a:off x="3607445" y="3484164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D2700416-360D-80BD-FA74-E4D952F81883}"/>
                </a:ext>
              </a:extLst>
            </p:cNvPr>
            <p:cNvSpPr/>
            <p:nvPr/>
          </p:nvSpPr>
          <p:spPr>
            <a:xfrm>
              <a:off x="3407980" y="3578294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0FBA15E1-E25E-EABB-5F97-6DA7337FE706}"/>
                </a:ext>
              </a:extLst>
            </p:cNvPr>
            <p:cNvSpPr/>
            <p:nvPr/>
          </p:nvSpPr>
          <p:spPr>
            <a:xfrm>
              <a:off x="3560380" y="3730694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Flowchart: Connector 258">
              <a:extLst>
                <a:ext uri="{FF2B5EF4-FFF2-40B4-BE49-F238E27FC236}">
                  <a16:creationId xmlns:a16="http://schemas.microsoft.com/office/drawing/2014/main" id="{A0C5BE47-4516-4F3A-5902-57CC6807BA25}"/>
                </a:ext>
              </a:extLst>
            </p:cNvPr>
            <p:cNvSpPr/>
            <p:nvPr/>
          </p:nvSpPr>
          <p:spPr>
            <a:xfrm>
              <a:off x="3091908" y="3725198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BF1658B6-A8DE-A940-00FE-B700902B31C5}"/>
                </a:ext>
              </a:extLst>
            </p:cNvPr>
            <p:cNvSpPr/>
            <p:nvPr/>
          </p:nvSpPr>
          <p:spPr>
            <a:xfrm>
              <a:off x="3244308" y="3877598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Flowchart: Connector 260">
              <a:extLst>
                <a:ext uri="{FF2B5EF4-FFF2-40B4-BE49-F238E27FC236}">
                  <a16:creationId xmlns:a16="http://schemas.microsoft.com/office/drawing/2014/main" id="{A72E13D4-2B50-501A-6A29-4212BFC39E0D}"/>
                </a:ext>
              </a:extLst>
            </p:cNvPr>
            <p:cNvSpPr/>
            <p:nvPr/>
          </p:nvSpPr>
          <p:spPr>
            <a:xfrm>
              <a:off x="3396708" y="4029998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0B39020C-4FA9-874F-278E-8ABDF548B056}"/>
                </a:ext>
              </a:extLst>
            </p:cNvPr>
            <p:cNvSpPr/>
            <p:nvPr/>
          </p:nvSpPr>
          <p:spPr>
            <a:xfrm>
              <a:off x="3197243" y="4124128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Flowchart: Connector 262">
              <a:extLst>
                <a:ext uri="{FF2B5EF4-FFF2-40B4-BE49-F238E27FC236}">
                  <a16:creationId xmlns:a16="http://schemas.microsoft.com/office/drawing/2014/main" id="{C935EB73-789F-6582-42DC-9DC9A1477766}"/>
                </a:ext>
              </a:extLst>
            </p:cNvPr>
            <p:cNvSpPr/>
            <p:nvPr/>
          </p:nvSpPr>
          <p:spPr>
            <a:xfrm>
              <a:off x="5767213" y="1835914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Flowchart: Connector 263">
              <a:extLst>
                <a:ext uri="{FF2B5EF4-FFF2-40B4-BE49-F238E27FC236}">
                  <a16:creationId xmlns:a16="http://schemas.microsoft.com/office/drawing/2014/main" id="{DB2E30BE-D621-5AD7-CE84-28AC9B3CC4EB}"/>
                </a:ext>
              </a:extLst>
            </p:cNvPr>
            <p:cNvSpPr/>
            <p:nvPr/>
          </p:nvSpPr>
          <p:spPr>
            <a:xfrm>
              <a:off x="5919613" y="1988314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Flowchart: Connector 264">
              <a:extLst>
                <a:ext uri="{FF2B5EF4-FFF2-40B4-BE49-F238E27FC236}">
                  <a16:creationId xmlns:a16="http://schemas.microsoft.com/office/drawing/2014/main" id="{59C67FF0-5603-A254-E6EB-F5AD4747975D}"/>
                </a:ext>
              </a:extLst>
            </p:cNvPr>
            <p:cNvSpPr/>
            <p:nvPr/>
          </p:nvSpPr>
          <p:spPr>
            <a:xfrm>
              <a:off x="5461776" y="1889555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Flowchart: Connector 265">
              <a:extLst>
                <a:ext uri="{FF2B5EF4-FFF2-40B4-BE49-F238E27FC236}">
                  <a16:creationId xmlns:a16="http://schemas.microsoft.com/office/drawing/2014/main" id="{6F8E3225-32C1-7086-0E31-4E721DB6884B}"/>
                </a:ext>
              </a:extLst>
            </p:cNvPr>
            <p:cNvSpPr/>
            <p:nvPr/>
          </p:nvSpPr>
          <p:spPr>
            <a:xfrm>
              <a:off x="5614176" y="2041955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4B804109-D52A-A36E-1620-099EE69F57BA}"/>
                </a:ext>
              </a:extLst>
            </p:cNvPr>
            <p:cNvSpPr/>
            <p:nvPr/>
          </p:nvSpPr>
          <p:spPr>
            <a:xfrm>
              <a:off x="5414711" y="2136085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04C54174-AF13-BFB9-FA5B-29B4DC946161}"/>
              </a:ext>
            </a:extLst>
          </p:cNvPr>
          <p:cNvSpPr txBox="1"/>
          <p:nvPr/>
        </p:nvSpPr>
        <p:spPr>
          <a:xfrm>
            <a:off x="3645200" y="529657"/>
            <a:ext cx="2317772" cy="1754326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Task I/O Pattern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IO Type: Seq Read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Size: 1GB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 Nodes: 2 nodes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Task Per Node: 26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Ave I/O size: 2KB  </a:t>
            </a: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8AD7A503-7B37-1BD1-F5F2-4C23D778C6DC}"/>
              </a:ext>
            </a:extLst>
          </p:cNvPr>
          <p:cNvCxnSpPr>
            <a:cxnSpLocks/>
            <a:stCxn id="132" idx="6"/>
            <a:endCxn id="276" idx="1"/>
          </p:cNvCxnSpPr>
          <p:nvPr/>
        </p:nvCxnSpPr>
        <p:spPr>
          <a:xfrm>
            <a:off x="6356825" y="5222301"/>
            <a:ext cx="1230712" cy="35577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2CBC8677-259F-34FC-D6F3-A5EF73BA236D}"/>
              </a:ext>
            </a:extLst>
          </p:cNvPr>
          <p:cNvSpPr txBox="1"/>
          <p:nvPr/>
        </p:nvSpPr>
        <p:spPr>
          <a:xfrm>
            <a:off x="7587537" y="4796213"/>
            <a:ext cx="1600200" cy="92333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Local SSD</a:t>
            </a:r>
          </a:p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Performance</a:t>
            </a:r>
          </a:p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Profile</a:t>
            </a:r>
          </a:p>
        </p:txBody>
      </p: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C935F5AB-91EC-0D3C-F275-DE02E85F83DB}"/>
              </a:ext>
            </a:extLst>
          </p:cNvPr>
          <p:cNvCxnSpPr>
            <a:cxnSpLocks/>
            <a:endCxn id="288" idx="0"/>
          </p:cNvCxnSpPr>
          <p:nvPr/>
        </p:nvCxnSpPr>
        <p:spPr>
          <a:xfrm>
            <a:off x="7890928" y="3660465"/>
            <a:ext cx="625873" cy="359618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D6AE14A8-48BF-C589-FA40-000D8DD52533}"/>
              </a:ext>
            </a:extLst>
          </p:cNvPr>
          <p:cNvSpPr txBox="1"/>
          <p:nvPr/>
        </p:nvSpPr>
        <p:spPr>
          <a:xfrm>
            <a:off x="7716701" y="4020083"/>
            <a:ext cx="1600200" cy="646331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Filtered Performance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A39EBD6-C3C3-4715-37A3-A7224AE7077C}"/>
              </a:ext>
            </a:extLst>
          </p:cNvPr>
          <p:cNvSpPr txBox="1"/>
          <p:nvPr/>
        </p:nvSpPr>
        <p:spPr>
          <a:xfrm>
            <a:off x="3841334" y="3062527"/>
            <a:ext cx="1448964" cy="646331"/>
          </a:xfrm>
          <a:prstGeom prst="rect">
            <a:avLst/>
          </a:prstGeom>
          <a:solidFill>
            <a:srgbClr val="FFFFFF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Regression</a:t>
            </a:r>
          </a:p>
          <a:p>
            <a:r>
              <a:rPr lang="en-US" b="1" dirty="0">
                <a:solidFill>
                  <a:srgbClr val="C00000"/>
                </a:solidFill>
              </a:rPr>
              <a:t>Line</a:t>
            </a:r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48A1BFDA-FCBA-7D7C-6E82-5C0960293A15}"/>
              </a:ext>
            </a:extLst>
          </p:cNvPr>
          <p:cNvCxnSpPr>
            <a:cxnSpLocks/>
            <a:stCxn id="273" idx="1"/>
            <a:endCxn id="294" idx="2"/>
          </p:cNvCxnSpPr>
          <p:nvPr/>
        </p:nvCxnSpPr>
        <p:spPr>
          <a:xfrm flipH="1" flipV="1">
            <a:off x="4565816" y="3708858"/>
            <a:ext cx="917025" cy="3758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Flowchart: Connector 299">
            <a:extLst>
              <a:ext uri="{FF2B5EF4-FFF2-40B4-BE49-F238E27FC236}">
                <a16:creationId xmlns:a16="http://schemas.microsoft.com/office/drawing/2014/main" id="{F7F1FECA-5989-4CFD-0761-EFA747B3B27A}"/>
              </a:ext>
            </a:extLst>
          </p:cNvPr>
          <p:cNvSpPr/>
          <p:nvPr/>
        </p:nvSpPr>
        <p:spPr>
          <a:xfrm>
            <a:off x="7117475" y="3705519"/>
            <a:ext cx="131233" cy="13123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B2C92CF-EBA0-0218-D196-165C7A1E9CF2}"/>
              </a:ext>
            </a:extLst>
          </p:cNvPr>
          <p:cNvCxnSpPr>
            <a:cxnSpLocks/>
            <a:stCxn id="302" idx="2"/>
            <a:endCxn id="300" idx="0"/>
          </p:cNvCxnSpPr>
          <p:nvPr/>
        </p:nvCxnSpPr>
        <p:spPr>
          <a:xfrm flipH="1">
            <a:off x="7183092" y="1829595"/>
            <a:ext cx="936826" cy="1875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778727FD-B195-48FE-CAB9-3101ECBC3399}"/>
              </a:ext>
            </a:extLst>
          </p:cNvPr>
          <p:cNvSpPr txBox="1"/>
          <p:nvPr/>
        </p:nvSpPr>
        <p:spPr>
          <a:xfrm>
            <a:off x="7313110" y="1183264"/>
            <a:ext cx="1613615" cy="646331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Estimated Performance</a:t>
            </a:r>
          </a:p>
        </p:txBody>
      </p:sp>
      <p:sp>
        <p:nvSpPr>
          <p:cNvPr id="328" name="Flowchart: Connector 327">
            <a:extLst>
              <a:ext uri="{FF2B5EF4-FFF2-40B4-BE49-F238E27FC236}">
                <a16:creationId xmlns:a16="http://schemas.microsoft.com/office/drawing/2014/main" id="{BB066E75-EB27-25F8-7CD9-7A76B2C5BD1A}"/>
              </a:ext>
            </a:extLst>
          </p:cNvPr>
          <p:cNvSpPr/>
          <p:nvPr/>
        </p:nvSpPr>
        <p:spPr>
          <a:xfrm>
            <a:off x="8387607" y="2111383"/>
            <a:ext cx="105388" cy="105388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Flowchart: Connector 328">
            <a:extLst>
              <a:ext uri="{FF2B5EF4-FFF2-40B4-BE49-F238E27FC236}">
                <a16:creationId xmlns:a16="http://schemas.microsoft.com/office/drawing/2014/main" id="{5DCA62C0-2F31-ACB2-744D-66B311154F03}"/>
              </a:ext>
            </a:extLst>
          </p:cNvPr>
          <p:cNvSpPr/>
          <p:nvPr/>
        </p:nvSpPr>
        <p:spPr>
          <a:xfrm>
            <a:off x="8924054" y="2691893"/>
            <a:ext cx="105388" cy="105388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Flowchart: Connector 329">
            <a:extLst>
              <a:ext uri="{FF2B5EF4-FFF2-40B4-BE49-F238E27FC236}">
                <a16:creationId xmlns:a16="http://schemas.microsoft.com/office/drawing/2014/main" id="{D3724F40-4092-8641-FB0F-865A02ADC638}"/>
              </a:ext>
            </a:extLst>
          </p:cNvPr>
          <p:cNvSpPr/>
          <p:nvPr/>
        </p:nvSpPr>
        <p:spPr>
          <a:xfrm>
            <a:off x="8334913" y="2387399"/>
            <a:ext cx="105388" cy="105388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55F77462-B498-3581-C8FE-55DCF0CFFD6F}"/>
              </a:ext>
            </a:extLst>
          </p:cNvPr>
          <p:cNvGrpSpPr/>
          <p:nvPr/>
        </p:nvGrpSpPr>
        <p:grpSpPr>
          <a:xfrm>
            <a:off x="3437786" y="460260"/>
            <a:ext cx="130377" cy="5373647"/>
            <a:chOff x="3526118" y="477677"/>
            <a:chExt cx="163965" cy="5373647"/>
          </a:xfrm>
        </p:grpSpPr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7DE29FC7-43B8-C0D8-C98A-B571848ECD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6118" y="5851324"/>
              <a:ext cx="1639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B466480-10AA-DAD9-9A87-0A1B6AC53A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6118" y="3112012"/>
              <a:ext cx="1639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7514C82E-9AB5-95E0-CB69-DEDAB4D98A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6118" y="477677"/>
              <a:ext cx="1639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40812BA-B720-9714-AA9E-A4BF4EE3E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6118" y="4487694"/>
              <a:ext cx="1639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D1F6304A-F0A5-4265-A7AA-E4FE85339D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6118" y="1766537"/>
              <a:ext cx="1639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6A89FC90-FDF3-9F65-293F-3FBFE5E73B12}"/>
              </a:ext>
            </a:extLst>
          </p:cNvPr>
          <p:cNvGrpSpPr/>
          <p:nvPr/>
        </p:nvGrpSpPr>
        <p:grpSpPr>
          <a:xfrm>
            <a:off x="3568163" y="5826869"/>
            <a:ext cx="5839097" cy="154834"/>
            <a:chOff x="3690083" y="5824152"/>
            <a:chExt cx="5839097" cy="219597"/>
          </a:xfrm>
        </p:grpSpPr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EA18E25B-305F-7403-F714-4C65CBD8A365}"/>
                </a:ext>
              </a:extLst>
            </p:cNvPr>
            <p:cNvCxnSpPr>
              <a:cxnSpLocks/>
            </p:cNvCxnSpPr>
            <p:nvPr/>
          </p:nvCxnSpPr>
          <p:spPr>
            <a:xfrm>
              <a:off x="3690083" y="5851324"/>
              <a:ext cx="0" cy="192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ED760614-C152-00C2-AC84-71E4DC548FE2}"/>
                </a:ext>
              </a:extLst>
            </p:cNvPr>
            <p:cNvCxnSpPr>
              <a:cxnSpLocks/>
            </p:cNvCxnSpPr>
            <p:nvPr/>
          </p:nvCxnSpPr>
          <p:spPr>
            <a:xfrm>
              <a:off x="9529180" y="5851324"/>
              <a:ext cx="0" cy="192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B25D37-97A9-DAE3-BB24-8EAA09E7F45A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6486710" y="5824152"/>
              <a:ext cx="0" cy="192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8D3C15EF-3F05-586B-1C33-3BD160FFBBBA}"/>
                </a:ext>
              </a:extLst>
            </p:cNvPr>
            <p:cNvCxnSpPr>
              <a:cxnSpLocks/>
            </p:cNvCxnSpPr>
            <p:nvPr/>
          </p:nvCxnSpPr>
          <p:spPr>
            <a:xfrm>
              <a:off x="5072407" y="5851324"/>
              <a:ext cx="0" cy="192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9FF34503-AA7F-605C-E74B-7C9213834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18236" y="5851324"/>
              <a:ext cx="0" cy="192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7" name="TextBox 356">
            <a:extLst>
              <a:ext uri="{FF2B5EF4-FFF2-40B4-BE49-F238E27FC236}">
                <a16:creationId xmlns:a16="http://schemas.microsoft.com/office/drawing/2014/main" id="{7777E18E-4DFC-0433-F719-5C586563C8CD}"/>
              </a:ext>
            </a:extLst>
          </p:cNvPr>
          <p:cNvSpPr txBox="1"/>
          <p:nvPr/>
        </p:nvSpPr>
        <p:spPr>
          <a:xfrm rot="10800000">
            <a:off x="2247745" y="1333854"/>
            <a:ext cx="461665" cy="30676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Transfer Rate (MB/sec)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D36EA915-4D2E-2817-5509-F0B618D7BDAF}"/>
              </a:ext>
            </a:extLst>
          </p:cNvPr>
          <p:cNvSpPr txBox="1"/>
          <p:nvPr/>
        </p:nvSpPr>
        <p:spPr>
          <a:xfrm>
            <a:off x="4804086" y="6226670"/>
            <a:ext cx="327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Tasks Per Node (Log Scale)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E6BBB231-9DF3-60DA-DB02-9D80A1425535}"/>
              </a:ext>
            </a:extLst>
          </p:cNvPr>
          <p:cNvSpPr txBox="1"/>
          <p:nvPr/>
        </p:nvSpPr>
        <p:spPr>
          <a:xfrm>
            <a:off x="4756156" y="5904634"/>
            <a:ext cx="3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</a:t>
            </a:r>
            <a:endParaRPr lang="en-US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84376D39-FD23-555F-2172-1DDFF6D70CBB}"/>
              </a:ext>
            </a:extLst>
          </p:cNvPr>
          <p:cNvSpPr txBox="1"/>
          <p:nvPr/>
        </p:nvSpPr>
        <p:spPr>
          <a:xfrm>
            <a:off x="6210548" y="5918159"/>
            <a:ext cx="52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16</a:t>
            </a:r>
            <a:endParaRPr lang="en-US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E0587595-23B3-78EC-1C18-A3BBDBE9EEBB}"/>
              </a:ext>
            </a:extLst>
          </p:cNvPr>
          <p:cNvSpPr txBox="1"/>
          <p:nvPr/>
        </p:nvSpPr>
        <p:spPr>
          <a:xfrm>
            <a:off x="7719587" y="5913966"/>
            <a:ext cx="52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32</a:t>
            </a:r>
            <a:endParaRPr lang="en-US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52436B4F-D544-44B0-081B-F0ECDD4E5001}"/>
              </a:ext>
            </a:extLst>
          </p:cNvPr>
          <p:cNvSpPr txBox="1"/>
          <p:nvPr/>
        </p:nvSpPr>
        <p:spPr>
          <a:xfrm>
            <a:off x="9141176" y="5957248"/>
            <a:ext cx="52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64</a:t>
            </a:r>
            <a:endParaRPr lang="en-US" dirty="0"/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B586A549-E4C7-8A21-C567-053B1B826CE9}"/>
              </a:ext>
            </a:extLst>
          </p:cNvPr>
          <p:cNvCxnSpPr>
            <a:cxnSpLocks/>
            <a:stCxn id="300" idx="4"/>
          </p:cNvCxnSpPr>
          <p:nvPr/>
        </p:nvCxnSpPr>
        <p:spPr>
          <a:xfrm>
            <a:off x="7183092" y="3836752"/>
            <a:ext cx="22328" cy="200410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CA8AB057-6DF3-9AA3-9D65-6A2E77D71B5C}"/>
              </a:ext>
            </a:extLst>
          </p:cNvPr>
          <p:cNvCxnSpPr>
            <a:cxnSpLocks/>
            <a:stCxn id="300" idx="2"/>
          </p:cNvCxnSpPr>
          <p:nvPr/>
        </p:nvCxnSpPr>
        <p:spPr>
          <a:xfrm flipH="1">
            <a:off x="3568163" y="3771136"/>
            <a:ext cx="3549312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A19CB658-72B9-8952-B8A5-40D9B60022D0}"/>
              </a:ext>
            </a:extLst>
          </p:cNvPr>
          <p:cNvSpPr txBox="1"/>
          <p:nvPr/>
        </p:nvSpPr>
        <p:spPr>
          <a:xfrm>
            <a:off x="2681578" y="4294649"/>
            <a:ext cx="757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50000</a:t>
            </a:r>
            <a:endParaRPr lang="en-US" dirty="0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A8CCE7AC-5D94-EA18-E337-8715CEB5D1E1}"/>
              </a:ext>
            </a:extLst>
          </p:cNvPr>
          <p:cNvSpPr txBox="1"/>
          <p:nvPr/>
        </p:nvSpPr>
        <p:spPr>
          <a:xfrm>
            <a:off x="2711033" y="2940706"/>
            <a:ext cx="757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100000</a:t>
            </a:r>
            <a:endParaRPr lang="en-US" dirty="0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774EC15D-568D-3F39-9A54-21BA5D695858}"/>
              </a:ext>
            </a:extLst>
          </p:cNvPr>
          <p:cNvSpPr txBox="1"/>
          <p:nvPr/>
        </p:nvSpPr>
        <p:spPr>
          <a:xfrm>
            <a:off x="2716984" y="1563453"/>
            <a:ext cx="757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150000</a:t>
            </a:r>
            <a:endParaRPr lang="en-US" dirty="0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D145DFE4-7619-A62E-58A5-6646E68CD22E}"/>
              </a:ext>
            </a:extLst>
          </p:cNvPr>
          <p:cNvSpPr txBox="1"/>
          <p:nvPr/>
        </p:nvSpPr>
        <p:spPr>
          <a:xfrm>
            <a:off x="2680232" y="306371"/>
            <a:ext cx="757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2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95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Tang, Meng</dc:creator>
  <cp:lastModifiedBy>Tang, Meng</cp:lastModifiedBy>
  <cp:revision>6</cp:revision>
  <dcterms:created xsi:type="dcterms:W3CDTF">2025-01-30T16:45:59Z</dcterms:created>
  <dcterms:modified xsi:type="dcterms:W3CDTF">2025-02-04T01:39:45Z</dcterms:modified>
</cp:coreProperties>
</file>