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/>
    <p:restoredTop sz="96327"/>
  </p:normalViewPr>
  <p:slideViewPr>
    <p:cSldViewPr snapToGrid="0">
      <p:cViewPr varScale="1">
        <p:scale>
          <a:sx n="79" d="100"/>
          <a:sy n="79" d="100"/>
        </p:scale>
        <p:origin x="6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FC8D-0124-7E6A-97A2-E8362CE8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D8C24-4506-5BFA-1DF2-1B5BB15D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748B-BEE8-6E30-0358-4AB1F787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83B9-6337-9A1B-FC8B-EB87EC48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16E0-6419-053A-FE1F-DF2605D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EE44-5D62-5902-CE4E-4173274D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59E27-DA69-DD5D-E97E-247701E5D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104F-B841-5000-D192-67B55A6B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D3A1-3637-5A52-2E62-7B9BEDCF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111-571F-7A0F-A12F-C50E50C4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88EF-FD50-10C0-E1B0-54F988678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C8ED2-D52B-5D5B-BDB6-D0599268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1D44-5717-E176-96BA-957B7D89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C1E7-87FD-9E77-0CF1-818A064E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BBD0-88D3-3F87-1BBB-D13D91E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BE3-2E20-4A56-09BD-7EF601D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82AA-F55F-3933-FD9E-6D0BE256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F315-AEBF-4A0F-5A50-A5F151F6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BB74-32EA-F88A-A86E-469ADBF7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0D2-FDCF-819D-69AE-33749F6E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6E39-91D2-85B8-62CD-F193603C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D743-88A9-1667-CD39-72D3ACE8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BD3D-C81D-0420-DE33-C53C203A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234D-4E3D-143D-7122-42502DD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4B3-199A-067D-01C6-B2B75577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FEF7-7EE9-ED00-9C39-8D66CAD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B2B9-DBC9-73FC-9FB0-DB6F6E317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4AB3A-BB59-3A99-8CB1-C07FA692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BFF8-A056-4520-D605-EA792485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71BE-1AEF-86AE-0B26-664C1E8D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CBBE-6D5F-1F44-D95C-D8686D9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9AA5-A15B-7138-8164-6C3EC693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AE98-0684-B1CE-0DD4-7F97429D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3678-10B2-CD3A-F5B4-6A966D0B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05192-5D6A-5DD2-494F-7EF505F03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6670-C869-10BC-14AC-3A888E7F5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FE1A1-CB64-F6BC-1602-F37ED37A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15E9E-C928-2F88-928F-C48174B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5D83-04BD-F4F4-5B6C-94D3772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DEC3-6BF1-96B1-7245-4ED8F7C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EFDF5-6538-8170-175B-7962C9D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2DDBC-145F-FAD8-8331-93B07F43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5A75-205F-4741-6032-56ACF368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06E83-76BF-EA36-7A02-702FDCC7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2E950-2A08-E351-9BDB-5D370349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8ADB-2E82-A2F8-D191-966D15E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902-7E9B-19E8-41A3-2089DA77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EC4B-06AB-FF9D-99CA-489AEA0F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739F-F29C-0BC8-B126-007788FD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96F2-6919-5A99-AC38-E254F952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DD6B-EE72-C6E7-372A-11463D7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9E4A6-C111-1A8B-C815-4B87492A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4A64-37C1-21CA-2E68-86BB92D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102BF-73E7-40A4-D238-637EE963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C2E60-B83B-FEC0-6ECD-18986CDB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BE2C2-8266-6F88-E9CC-E2FA36CC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2AB80-BADE-1811-9AB9-158716F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D583-3F44-8E5E-694B-ED65097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4B7FF-CD68-F126-8896-A1B652E8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E8D1-5421-B7D8-CC49-F4A21059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5C80-B369-D6F1-7DBB-500B725F2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CC7B-8A87-244D-8981-8FB8E6F820DF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1D6-2B87-54E6-88C8-2BE9F733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07CF-5BED-C617-F4DC-CAAD0A1E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57901A-9272-AEB0-37A0-8087E1A3C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22"/>
          <a:stretch/>
        </p:blipFill>
        <p:spPr bwMode="auto">
          <a:xfrm>
            <a:off x="181418" y="2417106"/>
            <a:ext cx="4005195" cy="282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F71F7D4B-F04C-82E5-0B6A-F23B2D30D278}"/>
              </a:ext>
            </a:extLst>
          </p:cNvPr>
          <p:cNvSpPr/>
          <p:nvPr/>
        </p:nvSpPr>
        <p:spPr>
          <a:xfrm>
            <a:off x="5890470" y="917614"/>
            <a:ext cx="371911" cy="374223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0EF9874-1C48-B504-ECA1-C9E234289DCA}"/>
              </a:ext>
            </a:extLst>
          </p:cNvPr>
          <p:cNvSpPr/>
          <p:nvPr/>
        </p:nvSpPr>
        <p:spPr>
          <a:xfrm>
            <a:off x="6458723" y="901247"/>
            <a:ext cx="371911" cy="374223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63DCFBD-2DB4-528A-3D13-E7F1E28E1313}"/>
              </a:ext>
            </a:extLst>
          </p:cNvPr>
          <p:cNvSpPr/>
          <p:nvPr/>
        </p:nvSpPr>
        <p:spPr>
          <a:xfrm>
            <a:off x="6989329" y="901247"/>
            <a:ext cx="371911" cy="374223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6F3CB22-D61E-E0CF-D2EB-A05578A7CB9B}"/>
              </a:ext>
            </a:extLst>
          </p:cNvPr>
          <p:cNvSpPr/>
          <p:nvPr/>
        </p:nvSpPr>
        <p:spPr>
          <a:xfrm>
            <a:off x="7824355" y="901247"/>
            <a:ext cx="371911" cy="374223"/>
          </a:xfrm>
          <a:prstGeom prst="ellipse">
            <a:avLst/>
          </a:prstGeom>
          <a:solidFill>
            <a:srgbClr val="00B0F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99F9B34-74AF-4C70-E6B9-A9EB6BF1B5F3}"/>
              </a:ext>
            </a:extLst>
          </p:cNvPr>
          <p:cNvSpPr/>
          <p:nvPr/>
        </p:nvSpPr>
        <p:spPr>
          <a:xfrm>
            <a:off x="6830635" y="1847138"/>
            <a:ext cx="371911" cy="374223"/>
          </a:xfrm>
          <a:prstGeom prst="ellipse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9CD4BC1-89EE-7FBD-05C0-4B2D191375DA}"/>
              </a:ext>
            </a:extLst>
          </p:cNvPr>
          <p:cNvSpPr/>
          <p:nvPr/>
        </p:nvSpPr>
        <p:spPr>
          <a:xfrm>
            <a:off x="8010311" y="1847138"/>
            <a:ext cx="371911" cy="374223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703ADF3-AA4E-8B41-55BA-D5BEE493B980}"/>
              </a:ext>
            </a:extLst>
          </p:cNvPr>
          <p:cNvSpPr/>
          <p:nvPr/>
        </p:nvSpPr>
        <p:spPr>
          <a:xfrm>
            <a:off x="5441285" y="3087131"/>
            <a:ext cx="371911" cy="374223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0DC22BF-3895-8890-9AA0-9851E6EC386F}"/>
              </a:ext>
            </a:extLst>
          </p:cNvPr>
          <p:cNvSpPr/>
          <p:nvPr/>
        </p:nvSpPr>
        <p:spPr>
          <a:xfrm>
            <a:off x="5957218" y="3087131"/>
            <a:ext cx="371911" cy="374223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6219C35-9E34-38C3-0A5B-D06CC9F9F184}"/>
              </a:ext>
            </a:extLst>
          </p:cNvPr>
          <p:cNvSpPr/>
          <p:nvPr/>
        </p:nvSpPr>
        <p:spPr>
          <a:xfrm>
            <a:off x="6788457" y="3087131"/>
            <a:ext cx="371911" cy="374223"/>
          </a:xfrm>
          <a:prstGeom prst="ellipse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CA92872-0BDD-0AC5-CA4B-551413109A1E}"/>
              </a:ext>
            </a:extLst>
          </p:cNvPr>
          <p:cNvSpPr/>
          <p:nvPr/>
        </p:nvSpPr>
        <p:spPr>
          <a:xfrm>
            <a:off x="7506070" y="3087131"/>
            <a:ext cx="371911" cy="374223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EB94DA4-0B16-A735-AE68-5D35AD5E914B}"/>
              </a:ext>
            </a:extLst>
          </p:cNvPr>
          <p:cNvSpPr/>
          <p:nvPr/>
        </p:nvSpPr>
        <p:spPr>
          <a:xfrm>
            <a:off x="8035644" y="3087131"/>
            <a:ext cx="371911" cy="374223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26A80A1-83FE-3FEA-1399-3693C4D63312}"/>
              </a:ext>
            </a:extLst>
          </p:cNvPr>
          <p:cNvSpPr/>
          <p:nvPr/>
        </p:nvSpPr>
        <p:spPr>
          <a:xfrm>
            <a:off x="8882154" y="3087131"/>
            <a:ext cx="371911" cy="374223"/>
          </a:xfrm>
          <a:prstGeom prst="ellipse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8DD7C09-37C2-0468-9888-31F384FB90F0}"/>
              </a:ext>
            </a:extLst>
          </p:cNvPr>
          <p:cNvSpPr txBox="1"/>
          <p:nvPr/>
        </p:nvSpPr>
        <p:spPr>
          <a:xfrm>
            <a:off x="5353167" y="1383872"/>
            <a:ext cx="855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indiv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B88F4B8-5F1F-05DC-99D9-7382B5892070}"/>
              </a:ext>
            </a:extLst>
          </p:cNvPr>
          <p:cNvSpPr txBox="1"/>
          <p:nvPr/>
        </p:nvSpPr>
        <p:spPr>
          <a:xfrm>
            <a:off x="5373476" y="1869544"/>
            <a:ext cx="110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944F15A-EC87-BC60-71DE-CFC788D1B201}"/>
              </a:ext>
            </a:extLst>
          </p:cNvPr>
          <p:cNvCxnSpPr>
            <a:stCxn id="41" idx="3"/>
          </p:cNvCxnSpPr>
          <p:nvPr/>
        </p:nvCxnSpPr>
        <p:spPr>
          <a:xfrm flipH="1">
            <a:off x="5661992" y="1237033"/>
            <a:ext cx="282943" cy="28184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F62AE6F-3045-D9A7-DF7E-3F19258BA276}"/>
              </a:ext>
            </a:extLst>
          </p:cNvPr>
          <p:cNvCxnSpPr>
            <a:cxnSpLocks/>
            <a:stCxn id="45" idx="2"/>
            <a:endCxn id="1029" idx="3"/>
          </p:cNvCxnSpPr>
          <p:nvPr/>
        </p:nvCxnSpPr>
        <p:spPr>
          <a:xfrm flipH="1">
            <a:off x="6478637" y="2034250"/>
            <a:ext cx="351998" cy="6612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8246CE7-AB09-D434-D23E-3DF332D803A6}"/>
              </a:ext>
            </a:extLst>
          </p:cNvPr>
          <p:cNvCxnSpPr>
            <a:cxnSpLocks/>
            <a:endCxn id="46" idx="6"/>
          </p:cNvCxnSpPr>
          <p:nvPr/>
        </p:nvCxnSpPr>
        <p:spPr>
          <a:xfrm flipH="1">
            <a:off x="8382222" y="1738736"/>
            <a:ext cx="238099" cy="29551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6" name="TextBox 1035">
            <a:extLst>
              <a:ext uri="{FF2B5EF4-FFF2-40B4-BE49-F238E27FC236}">
                <a16:creationId xmlns:a16="http://schemas.microsoft.com/office/drawing/2014/main" id="{5CB65BD7-DA0C-0CE3-39D6-FAF32829F77F}"/>
              </a:ext>
            </a:extLst>
          </p:cNvPr>
          <p:cNvSpPr txBox="1"/>
          <p:nvPr/>
        </p:nvSpPr>
        <p:spPr>
          <a:xfrm>
            <a:off x="8235470" y="1361589"/>
            <a:ext cx="1033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sifting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2D67839-C106-9056-9E04-931F16699E3C}"/>
              </a:ext>
            </a:extLst>
          </p:cNvPr>
          <p:cNvSpPr txBox="1"/>
          <p:nvPr/>
        </p:nvSpPr>
        <p:spPr>
          <a:xfrm>
            <a:off x="5791321" y="3597453"/>
            <a:ext cx="728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mut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70E89041-C0FB-57FB-5932-99FE6AAE572A}"/>
              </a:ext>
            </a:extLst>
          </p:cNvPr>
          <p:cNvSpPr txBox="1"/>
          <p:nvPr/>
        </p:nvSpPr>
        <p:spPr>
          <a:xfrm>
            <a:off x="7717207" y="3601639"/>
            <a:ext cx="746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freq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BDDA676E-08D4-7FBB-D1EB-4BEE5432242D}"/>
              </a:ext>
            </a:extLst>
          </p:cNvPr>
          <p:cNvCxnSpPr>
            <a:cxnSpLocks/>
            <a:endCxn id="52" idx="4"/>
          </p:cNvCxnSpPr>
          <p:nvPr/>
        </p:nvCxnSpPr>
        <p:spPr>
          <a:xfrm flipH="1" flipV="1">
            <a:off x="6143174" y="3461354"/>
            <a:ext cx="38744" cy="279589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5" name="Straight Connector 1044">
            <a:extLst>
              <a:ext uri="{FF2B5EF4-FFF2-40B4-BE49-F238E27FC236}">
                <a16:creationId xmlns:a16="http://schemas.microsoft.com/office/drawing/2014/main" id="{44FD9414-9318-C426-7633-C8DA0229F3DC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8073350" y="3461354"/>
            <a:ext cx="148250" cy="334582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5C1EF7C-4E32-CFE4-36FA-10E421F3C4D8}"/>
              </a:ext>
            </a:extLst>
          </p:cNvPr>
          <p:cNvSpPr/>
          <p:nvPr/>
        </p:nvSpPr>
        <p:spPr>
          <a:xfrm>
            <a:off x="2768994" y="1273062"/>
            <a:ext cx="3905152" cy="40625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FF911456-554C-1704-78A3-00F2EA0646FA}"/>
              </a:ext>
            </a:extLst>
          </p:cNvPr>
          <p:cNvSpPr/>
          <p:nvPr/>
        </p:nvSpPr>
        <p:spPr>
          <a:xfrm>
            <a:off x="5405526" y="875497"/>
            <a:ext cx="3863124" cy="32531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0E1A8FF3-F5C0-565C-D3D0-2C51B5C85204}"/>
              </a:ext>
            </a:extLst>
          </p:cNvPr>
          <p:cNvSpPr txBox="1"/>
          <p:nvPr/>
        </p:nvSpPr>
        <p:spPr>
          <a:xfrm>
            <a:off x="8586656" y="943283"/>
            <a:ext cx="51969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G-0</a:t>
            </a:r>
          </a:p>
        </p:txBody>
      </p:sp>
    </p:spTree>
    <p:extLst>
      <p:ext uri="{BB962C8B-B14F-4D97-AF65-F5344CB8AC3E}">
        <p14:creationId xmlns:p14="http://schemas.microsoft.com/office/powerpoint/2010/main" val="263242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Rectangle 265">
            <a:extLst>
              <a:ext uri="{FF2B5EF4-FFF2-40B4-BE49-F238E27FC236}">
                <a16:creationId xmlns:a16="http://schemas.microsoft.com/office/drawing/2014/main" id="{9A6D7902-A0BE-12E7-0911-0CA101D3D8B8}"/>
              </a:ext>
            </a:extLst>
          </p:cNvPr>
          <p:cNvSpPr/>
          <p:nvPr/>
        </p:nvSpPr>
        <p:spPr>
          <a:xfrm>
            <a:off x="5657170" y="873928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1CED330-270A-7499-BC5C-91C0159DF48C}"/>
              </a:ext>
            </a:extLst>
          </p:cNvPr>
          <p:cNvCxnSpPr>
            <a:cxnSpLocks/>
          </p:cNvCxnSpPr>
          <p:nvPr/>
        </p:nvCxnSpPr>
        <p:spPr>
          <a:xfrm>
            <a:off x="6000204" y="1083093"/>
            <a:ext cx="467584" cy="414429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8" name="Oval 267">
            <a:extLst>
              <a:ext uri="{FF2B5EF4-FFF2-40B4-BE49-F238E27FC236}">
                <a16:creationId xmlns:a16="http://schemas.microsoft.com/office/drawing/2014/main" id="{6D3DDF64-E6F6-D6AE-272F-D4E0D3358110}"/>
              </a:ext>
            </a:extLst>
          </p:cNvPr>
          <p:cNvSpPr/>
          <p:nvPr/>
        </p:nvSpPr>
        <p:spPr>
          <a:xfrm>
            <a:off x="6413630" y="1488348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98323038-1FE6-BBB8-7551-3ABEC861F92E}"/>
              </a:ext>
            </a:extLst>
          </p:cNvPr>
          <p:cNvSpPr/>
          <p:nvPr/>
        </p:nvSpPr>
        <p:spPr>
          <a:xfrm>
            <a:off x="5657169" y="1481027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61C2A595-836B-1177-C7BB-6039D699DE76}"/>
              </a:ext>
            </a:extLst>
          </p:cNvPr>
          <p:cNvSpPr/>
          <p:nvPr/>
        </p:nvSpPr>
        <p:spPr>
          <a:xfrm>
            <a:off x="5683260" y="2147413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271" name="Oval 270">
            <a:extLst>
              <a:ext uri="{FF2B5EF4-FFF2-40B4-BE49-F238E27FC236}">
                <a16:creationId xmlns:a16="http://schemas.microsoft.com/office/drawing/2014/main" id="{0DF9A56A-BDF9-120F-C45F-547C289373FE}"/>
              </a:ext>
            </a:extLst>
          </p:cNvPr>
          <p:cNvSpPr/>
          <p:nvPr/>
        </p:nvSpPr>
        <p:spPr>
          <a:xfrm>
            <a:off x="8078486" y="144465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F490E44B-A5BE-54D2-727D-F5DEE7F51C82}"/>
              </a:ext>
            </a:extLst>
          </p:cNvPr>
          <p:cNvSpPr/>
          <p:nvPr/>
        </p:nvSpPr>
        <p:spPr>
          <a:xfrm>
            <a:off x="6490004" y="2508350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8E2F5813-02FB-1CD3-82EC-9EB7FE2A2797}"/>
              </a:ext>
            </a:extLst>
          </p:cNvPr>
          <p:cNvCxnSpPr>
            <a:cxnSpLocks/>
            <a:stCxn id="269" idx="3"/>
            <a:endCxn id="268" idx="2"/>
          </p:cNvCxnSpPr>
          <p:nvPr/>
        </p:nvCxnSpPr>
        <p:spPr>
          <a:xfrm>
            <a:off x="5975384" y="1700519"/>
            <a:ext cx="438246" cy="732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851AF36-D50D-BF74-088B-FB69DCA82B2C}"/>
              </a:ext>
            </a:extLst>
          </p:cNvPr>
          <p:cNvCxnSpPr>
            <a:cxnSpLocks/>
            <a:endCxn id="268" idx="3"/>
          </p:cNvCxnSpPr>
          <p:nvPr/>
        </p:nvCxnSpPr>
        <p:spPr>
          <a:xfrm flipV="1">
            <a:off x="6003229" y="1863044"/>
            <a:ext cx="474100" cy="44699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1DAB60F-03ED-74AE-E870-E190F4741968}"/>
              </a:ext>
            </a:extLst>
          </p:cNvPr>
          <p:cNvSpPr/>
          <p:nvPr/>
        </p:nvSpPr>
        <p:spPr>
          <a:xfrm>
            <a:off x="7283364" y="1248454"/>
            <a:ext cx="318215" cy="925031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C84A61C3-58FE-1713-8D1F-7F70ACA7AA16}"/>
              </a:ext>
            </a:extLst>
          </p:cNvPr>
          <p:cNvCxnSpPr>
            <a:cxnSpLocks/>
            <a:stCxn id="268" idx="6"/>
            <a:endCxn id="275" idx="1"/>
          </p:cNvCxnSpPr>
          <p:nvPr/>
        </p:nvCxnSpPr>
        <p:spPr>
          <a:xfrm>
            <a:off x="6848591" y="1707840"/>
            <a:ext cx="434773" cy="31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7" name="Rectangle 276">
            <a:extLst>
              <a:ext uri="{FF2B5EF4-FFF2-40B4-BE49-F238E27FC236}">
                <a16:creationId xmlns:a16="http://schemas.microsoft.com/office/drawing/2014/main" id="{73561251-5E2C-084A-5678-596D11620F1E}"/>
              </a:ext>
            </a:extLst>
          </p:cNvPr>
          <p:cNvSpPr/>
          <p:nvPr/>
        </p:nvSpPr>
        <p:spPr>
          <a:xfrm>
            <a:off x="7276128" y="2353884"/>
            <a:ext cx="318215" cy="747916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6D19B68F-8A53-7118-72C4-A987ACE1BBD0}"/>
              </a:ext>
            </a:extLst>
          </p:cNvPr>
          <p:cNvSpPr/>
          <p:nvPr/>
        </p:nvSpPr>
        <p:spPr>
          <a:xfrm>
            <a:off x="7279853" y="644109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DFA60D19-C6CB-8B4F-8978-9A012147D116}"/>
              </a:ext>
            </a:extLst>
          </p:cNvPr>
          <p:cNvSpPr/>
          <p:nvPr/>
        </p:nvSpPr>
        <p:spPr>
          <a:xfrm>
            <a:off x="6410138" y="651430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4B063D51-DA9E-7E2E-8F9C-C9CC060691E2}"/>
              </a:ext>
            </a:extLst>
          </p:cNvPr>
          <p:cNvCxnSpPr>
            <a:cxnSpLocks/>
            <a:endCxn id="278" idx="1"/>
          </p:cNvCxnSpPr>
          <p:nvPr/>
        </p:nvCxnSpPr>
        <p:spPr>
          <a:xfrm>
            <a:off x="6867277" y="858525"/>
            <a:ext cx="412576" cy="507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7937D6C6-C89A-F21F-7335-0E308BAF7457}"/>
              </a:ext>
            </a:extLst>
          </p:cNvPr>
          <p:cNvCxnSpPr>
            <a:cxnSpLocks/>
            <a:stCxn id="272" idx="6"/>
            <a:endCxn id="277" idx="1"/>
          </p:cNvCxnSpPr>
          <p:nvPr/>
        </p:nvCxnSpPr>
        <p:spPr>
          <a:xfrm>
            <a:off x="6924965" y="2727842"/>
            <a:ext cx="35116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DEA76F6C-FA8C-793A-EBB8-623A2AF65606}"/>
              </a:ext>
            </a:extLst>
          </p:cNvPr>
          <p:cNvCxnSpPr>
            <a:cxnSpLocks/>
            <a:endCxn id="271" idx="0"/>
          </p:cNvCxnSpPr>
          <p:nvPr/>
        </p:nvCxnSpPr>
        <p:spPr>
          <a:xfrm>
            <a:off x="7610902" y="786525"/>
            <a:ext cx="685065" cy="65812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284ED4C-BB06-B369-5B5A-99B3CF9F126D}"/>
              </a:ext>
            </a:extLst>
          </p:cNvPr>
          <p:cNvCxnSpPr>
            <a:cxnSpLocks/>
          </p:cNvCxnSpPr>
          <p:nvPr/>
        </p:nvCxnSpPr>
        <p:spPr>
          <a:xfrm>
            <a:off x="7622646" y="1693811"/>
            <a:ext cx="434773" cy="313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0D5F5328-26F6-CCD2-A218-5C521CAAE090}"/>
              </a:ext>
            </a:extLst>
          </p:cNvPr>
          <p:cNvCxnSpPr>
            <a:cxnSpLocks/>
            <a:endCxn id="271" idx="4"/>
          </p:cNvCxnSpPr>
          <p:nvPr/>
        </p:nvCxnSpPr>
        <p:spPr>
          <a:xfrm flipV="1">
            <a:off x="7603999" y="1883635"/>
            <a:ext cx="691968" cy="67301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5" name="Rectangle 284">
            <a:extLst>
              <a:ext uri="{FF2B5EF4-FFF2-40B4-BE49-F238E27FC236}">
                <a16:creationId xmlns:a16="http://schemas.microsoft.com/office/drawing/2014/main" id="{217F283F-AB48-4E75-E540-243E720214B5}"/>
              </a:ext>
            </a:extLst>
          </p:cNvPr>
          <p:cNvSpPr/>
          <p:nvPr/>
        </p:nvSpPr>
        <p:spPr>
          <a:xfrm>
            <a:off x="8828826" y="1239527"/>
            <a:ext cx="318215" cy="877995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D6A49827-5600-D2F8-9F91-08314A9C37F1}"/>
              </a:ext>
            </a:extLst>
          </p:cNvPr>
          <p:cNvCxnSpPr>
            <a:cxnSpLocks/>
            <a:stCxn id="271" idx="6"/>
            <a:endCxn id="285" idx="1"/>
          </p:cNvCxnSpPr>
          <p:nvPr/>
        </p:nvCxnSpPr>
        <p:spPr>
          <a:xfrm>
            <a:off x="8513447" y="1664143"/>
            <a:ext cx="315379" cy="1438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87" name="Oval 286">
            <a:extLst>
              <a:ext uri="{FF2B5EF4-FFF2-40B4-BE49-F238E27FC236}">
                <a16:creationId xmlns:a16="http://schemas.microsoft.com/office/drawing/2014/main" id="{76F7834C-C50E-6182-36C5-CCAF7B5F4FA2}"/>
              </a:ext>
            </a:extLst>
          </p:cNvPr>
          <p:cNvSpPr/>
          <p:nvPr/>
        </p:nvSpPr>
        <p:spPr>
          <a:xfrm>
            <a:off x="9450421" y="1040363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9363CA15-9D59-02A4-9DAD-2BF9DC7CE999}"/>
              </a:ext>
            </a:extLst>
          </p:cNvPr>
          <p:cNvSpPr/>
          <p:nvPr/>
        </p:nvSpPr>
        <p:spPr>
          <a:xfrm>
            <a:off x="9492047" y="154256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B7832F30-785F-C760-5B68-830AA1FCE27C}"/>
              </a:ext>
            </a:extLst>
          </p:cNvPr>
          <p:cNvSpPr/>
          <p:nvPr/>
        </p:nvSpPr>
        <p:spPr>
          <a:xfrm>
            <a:off x="9512730" y="2069366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3301C75D-8D75-28D4-A7E3-75FC6B3E74B2}"/>
              </a:ext>
            </a:extLst>
          </p:cNvPr>
          <p:cNvCxnSpPr>
            <a:cxnSpLocks/>
          </p:cNvCxnSpPr>
          <p:nvPr/>
        </p:nvCxnSpPr>
        <p:spPr>
          <a:xfrm>
            <a:off x="9147041" y="1293423"/>
            <a:ext cx="315379" cy="1013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A79A9BA3-4CE0-42D5-E76E-A57BC748C4DF}"/>
              </a:ext>
            </a:extLst>
          </p:cNvPr>
          <p:cNvCxnSpPr>
            <a:cxnSpLocks/>
          </p:cNvCxnSpPr>
          <p:nvPr/>
        </p:nvCxnSpPr>
        <p:spPr>
          <a:xfrm>
            <a:off x="9165345" y="1751916"/>
            <a:ext cx="315379" cy="10137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E6516DA6-61F4-11F5-0511-C5D15A7B35DB}"/>
              </a:ext>
            </a:extLst>
          </p:cNvPr>
          <p:cNvCxnSpPr>
            <a:cxnSpLocks/>
            <a:endCxn id="289" idx="2"/>
          </p:cNvCxnSpPr>
          <p:nvPr/>
        </p:nvCxnSpPr>
        <p:spPr>
          <a:xfrm>
            <a:off x="9116799" y="2034307"/>
            <a:ext cx="395931" cy="2545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26D564E-DE54-3E09-AD0C-F11CCC06B3D7}"/>
              </a:ext>
            </a:extLst>
          </p:cNvPr>
          <p:cNvSpPr/>
          <p:nvPr/>
        </p:nvSpPr>
        <p:spPr>
          <a:xfrm>
            <a:off x="10222440" y="965550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3CDF3617-2A15-6234-6052-8D4E98C79BE3}"/>
              </a:ext>
            </a:extLst>
          </p:cNvPr>
          <p:cNvSpPr/>
          <p:nvPr/>
        </p:nvSpPr>
        <p:spPr>
          <a:xfrm>
            <a:off x="10255890" y="1541123"/>
            <a:ext cx="395931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BFB8A696-841E-1726-A370-01DAB51BF78F}"/>
              </a:ext>
            </a:extLst>
          </p:cNvPr>
          <p:cNvSpPr/>
          <p:nvPr/>
        </p:nvSpPr>
        <p:spPr>
          <a:xfrm>
            <a:off x="10221558" y="2139280"/>
            <a:ext cx="391733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0E976B48-1FF6-F0CB-93A9-26E63CC46FB6}"/>
              </a:ext>
            </a:extLst>
          </p:cNvPr>
          <p:cNvCxnSpPr>
            <a:cxnSpLocks/>
          </p:cNvCxnSpPr>
          <p:nvPr/>
        </p:nvCxnSpPr>
        <p:spPr>
          <a:xfrm>
            <a:off x="9880709" y="1235476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7" name="Straight Arrow Connector 296">
            <a:extLst>
              <a:ext uri="{FF2B5EF4-FFF2-40B4-BE49-F238E27FC236}">
                <a16:creationId xmlns:a16="http://schemas.microsoft.com/office/drawing/2014/main" id="{922BF725-09E3-A8B8-D2B3-CA51514ACFF0}"/>
              </a:ext>
            </a:extLst>
          </p:cNvPr>
          <p:cNvCxnSpPr>
            <a:cxnSpLocks/>
          </p:cNvCxnSpPr>
          <p:nvPr/>
        </p:nvCxnSpPr>
        <p:spPr>
          <a:xfrm>
            <a:off x="9943654" y="1745890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AA9BD74B-BD06-A566-CA2D-F655BC2DFC0A}"/>
              </a:ext>
            </a:extLst>
          </p:cNvPr>
          <p:cNvCxnSpPr>
            <a:cxnSpLocks/>
          </p:cNvCxnSpPr>
          <p:nvPr/>
        </p:nvCxnSpPr>
        <p:spPr>
          <a:xfrm>
            <a:off x="9921352" y="2357369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9" name="Oval 298">
            <a:extLst>
              <a:ext uri="{FF2B5EF4-FFF2-40B4-BE49-F238E27FC236}">
                <a16:creationId xmlns:a16="http://schemas.microsoft.com/office/drawing/2014/main" id="{C896CDE9-8497-8C23-66F9-EF3262D87872}"/>
              </a:ext>
            </a:extLst>
          </p:cNvPr>
          <p:cNvSpPr/>
          <p:nvPr/>
        </p:nvSpPr>
        <p:spPr>
          <a:xfrm>
            <a:off x="10886366" y="1497522"/>
            <a:ext cx="481467" cy="467860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0CFECB88-1E55-F8ED-E540-173ACB5BFFE9}"/>
              </a:ext>
            </a:extLst>
          </p:cNvPr>
          <p:cNvCxnSpPr>
            <a:cxnSpLocks/>
          </p:cNvCxnSpPr>
          <p:nvPr/>
        </p:nvCxnSpPr>
        <p:spPr>
          <a:xfrm>
            <a:off x="10574105" y="1759567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1" name="Rectangle 300">
            <a:extLst>
              <a:ext uri="{FF2B5EF4-FFF2-40B4-BE49-F238E27FC236}">
                <a16:creationId xmlns:a16="http://schemas.microsoft.com/office/drawing/2014/main" id="{1533EB38-EFF4-4E85-1AB5-24E86DF6AD5D}"/>
              </a:ext>
            </a:extLst>
          </p:cNvPr>
          <p:cNvSpPr/>
          <p:nvPr/>
        </p:nvSpPr>
        <p:spPr>
          <a:xfrm>
            <a:off x="11656781" y="1267626"/>
            <a:ext cx="395931" cy="925031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83737E2E-E3B2-AE5F-F518-36B172B0E66C}"/>
              </a:ext>
            </a:extLst>
          </p:cNvPr>
          <p:cNvCxnSpPr>
            <a:cxnSpLocks/>
          </p:cNvCxnSpPr>
          <p:nvPr/>
        </p:nvCxnSpPr>
        <p:spPr>
          <a:xfrm>
            <a:off x="11335487" y="1732913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3" name="Rectangle 302">
            <a:extLst>
              <a:ext uri="{FF2B5EF4-FFF2-40B4-BE49-F238E27FC236}">
                <a16:creationId xmlns:a16="http://schemas.microsoft.com/office/drawing/2014/main" id="{CBFC9E58-A7F4-CB19-45E9-6585CC65361D}"/>
              </a:ext>
            </a:extLst>
          </p:cNvPr>
          <p:cNvSpPr/>
          <p:nvPr/>
        </p:nvSpPr>
        <p:spPr>
          <a:xfrm>
            <a:off x="5653452" y="4327086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9953B47E-8C49-C979-E77A-687D3B8C6650}"/>
              </a:ext>
            </a:extLst>
          </p:cNvPr>
          <p:cNvCxnSpPr>
            <a:cxnSpLocks/>
          </p:cNvCxnSpPr>
          <p:nvPr/>
        </p:nvCxnSpPr>
        <p:spPr>
          <a:xfrm>
            <a:off x="5996486" y="4536251"/>
            <a:ext cx="467584" cy="414429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05" name="Oval 304">
            <a:extLst>
              <a:ext uri="{FF2B5EF4-FFF2-40B4-BE49-F238E27FC236}">
                <a16:creationId xmlns:a16="http://schemas.microsoft.com/office/drawing/2014/main" id="{BCB41562-C7B6-2DBC-6227-6274FDA499A0}"/>
              </a:ext>
            </a:extLst>
          </p:cNvPr>
          <p:cNvSpPr/>
          <p:nvPr/>
        </p:nvSpPr>
        <p:spPr>
          <a:xfrm>
            <a:off x="6409912" y="4941506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6DB22D15-0F9C-D77E-8EAC-A39E2BDBEC97}"/>
              </a:ext>
            </a:extLst>
          </p:cNvPr>
          <p:cNvSpPr/>
          <p:nvPr/>
        </p:nvSpPr>
        <p:spPr>
          <a:xfrm>
            <a:off x="5653451" y="4934185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CDC96EF0-CD57-ACEE-B630-A69842567F26}"/>
              </a:ext>
            </a:extLst>
          </p:cNvPr>
          <p:cNvSpPr/>
          <p:nvPr/>
        </p:nvSpPr>
        <p:spPr>
          <a:xfrm>
            <a:off x="5679542" y="5600571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6B2CC103-5404-E77D-A4D9-20A6A3E303DC}"/>
              </a:ext>
            </a:extLst>
          </p:cNvPr>
          <p:cNvSpPr/>
          <p:nvPr/>
        </p:nvSpPr>
        <p:spPr>
          <a:xfrm>
            <a:off x="8074768" y="4897809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D49EEBFC-154E-C5DA-B86B-60E204DCFDA4}"/>
              </a:ext>
            </a:extLst>
          </p:cNvPr>
          <p:cNvCxnSpPr>
            <a:cxnSpLocks/>
            <a:stCxn id="306" idx="3"/>
            <a:endCxn id="305" idx="2"/>
          </p:cNvCxnSpPr>
          <p:nvPr/>
        </p:nvCxnSpPr>
        <p:spPr>
          <a:xfrm>
            <a:off x="5971666" y="5153677"/>
            <a:ext cx="438246" cy="732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82AED8EB-1FEA-80C6-0810-BA32FB306F5C}"/>
              </a:ext>
            </a:extLst>
          </p:cNvPr>
          <p:cNvCxnSpPr>
            <a:cxnSpLocks/>
            <a:endCxn id="305" idx="3"/>
          </p:cNvCxnSpPr>
          <p:nvPr/>
        </p:nvCxnSpPr>
        <p:spPr>
          <a:xfrm flipV="1">
            <a:off x="5999511" y="5316202"/>
            <a:ext cx="474100" cy="44699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1" name="Rectangle 310">
            <a:extLst>
              <a:ext uri="{FF2B5EF4-FFF2-40B4-BE49-F238E27FC236}">
                <a16:creationId xmlns:a16="http://schemas.microsoft.com/office/drawing/2014/main" id="{D594F32F-E650-57B2-F93F-534E29FD1587}"/>
              </a:ext>
            </a:extLst>
          </p:cNvPr>
          <p:cNvSpPr/>
          <p:nvPr/>
        </p:nvSpPr>
        <p:spPr>
          <a:xfrm>
            <a:off x="7279646" y="4701612"/>
            <a:ext cx="318215" cy="925031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3B5FB1A6-1637-320D-2C63-817D3D1FAD1E}"/>
              </a:ext>
            </a:extLst>
          </p:cNvPr>
          <p:cNvCxnSpPr>
            <a:cxnSpLocks/>
            <a:stCxn id="305" idx="6"/>
            <a:endCxn id="311" idx="1"/>
          </p:cNvCxnSpPr>
          <p:nvPr/>
        </p:nvCxnSpPr>
        <p:spPr>
          <a:xfrm>
            <a:off x="6844873" y="5160998"/>
            <a:ext cx="434773" cy="313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3" name="Rectangle 312">
            <a:extLst>
              <a:ext uri="{FF2B5EF4-FFF2-40B4-BE49-F238E27FC236}">
                <a16:creationId xmlns:a16="http://schemas.microsoft.com/office/drawing/2014/main" id="{86557846-C4B3-40C5-A369-2E8B089919CF}"/>
              </a:ext>
            </a:extLst>
          </p:cNvPr>
          <p:cNvSpPr/>
          <p:nvPr/>
        </p:nvSpPr>
        <p:spPr>
          <a:xfrm>
            <a:off x="7272410" y="5807042"/>
            <a:ext cx="318215" cy="747916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64877710-2892-AEA5-0D83-912658CC54F2}"/>
              </a:ext>
            </a:extLst>
          </p:cNvPr>
          <p:cNvSpPr/>
          <p:nvPr/>
        </p:nvSpPr>
        <p:spPr>
          <a:xfrm>
            <a:off x="7276135" y="4097267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F45F56F9-BA55-53A5-ABD6-910336586738}"/>
              </a:ext>
            </a:extLst>
          </p:cNvPr>
          <p:cNvCxnSpPr>
            <a:cxnSpLocks/>
            <a:endCxn id="308" idx="0"/>
          </p:cNvCxnSpPr>
          <p:nvPr/>
        </p:nvCxnSpPr>
        <p:spPr>
          <a:xfrm>
            <a:off x="7607184" y="4239683"/>
            <a:ext cx="685065" cy="658126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EA567CBE-C1D7-634D-F4C3-DE1637B36AC3}"/>
              </a:ext>
            </a:extLst>
          </p:cNvPr>
          <p:cNvCxnSpPr>
            <a:cxnSpLocks/>
          </p:cNvCxnSpPr>
          <p:nvPr/>
        </p:nvCxnSpPr>
        <p:spPr>
          <a:xfrm>
            <a:off x="7618928" y="5146969"/>
            <a:ext cx="434773" cy="313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7C6DDDD4-7516-C50E-DD3B-5A143D931E5E}"/>
              </a:ext>
            </a:extLst>
          </p:cNvPr>
          <p:cNvCxnSpPr>
            <a:cxnSpLocks/>
            <a:endCxn id="308" idx="4"/>
          </p:cNvCxnSpPr>
          <p:nvPr/>
        </p:nvCxnSpPr>
        <p:spPr>
          <a:xfrm flipV="1">
            <a:off x="7600281" y="5336793"/>
            <a:ext cx="691968" cy="673014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B31987B-BC46-F1A1-6C34-D357E56A4382}"/>
              </a:ext>
            </a:extLst>
          </p:cNvPr>
          <p:cNvSpPr/>
          <p:nvPr/>
        </p:nvSpPr>
        <p:spPr>
          <a:xfrm>
            <a:off x="8825108" y="4692685"/>
            <a:ext cx="318215" cy="877995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E3A7A1D1-39E1-254E-F616-044C43C08155}"/>
              </a:ext>
            </a:extLst>
          </p:cNvPr>
          <p:cNvCxnSpPr>
            <a:cxnSpLocks/>
            <a:stCxn id="308" idx="6"/>
            <a:endCxn id="318" idx="1"/>
          </p:cNvCxnSpPr>
          <p:nvPr/>
        </p:nvCxnSpPr>
        <p:spPr>
          <a:xfrm>
            <a:off x="8509729" y="5117301"/>
            <a:ext cx="315379" cy="14382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0" name="Oval 319">
            <a:extLst>
              <a:ext uri="{FF2B5EF4-FFF2-40B4-BE49-F238E27FC236}">
                <a16:creationId xmlns:a16="http://schemas.microsoft.com/office/drawing/2014/main" id="{2DD37B2C-9C05-1ADB-D59C-033EE5941686}"/>
              </a:ext>
            </a:extLst>
          </p:cNvPr>
          <p:cNvSpPr/>
          <p:nvPr/>
        </p:nvSpPr>
        <p:spPr>
          <a:xfrm>
            <a:off x="9446703" y="449352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321" name="Oval 320">
            <a:extLst>
              <a:ext uri="{FF2B5EF4-FFF2-40B4-BE49-F238E27FC236}">
                <a16:creationId xmlns:a16="http://schemas.microsoft.com/office/drawing/2014/main" id="{E99E6DE6-0326-957B-FCCE-D92A87490C02}"/>
              </a:ext>
            </a:extLst>
          </p:cNvPr>
          <p:cNvSpPr/>
          <p:nvPr/>
        </p:nvSpPr>
        <p:spPr>
          <a:xfrm>
            <a:off x="9488329" y="4995719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2" name="Oval 321">
            <a:extLst>
              <a:ext uri="{FF2B5EF4-FFF2-40B4-BE49-F238E27FC236}">
                <a16:creationId xmlns:a16="http://schemas.microsoft.com/office/drawing/2014/main" id="{B740081C-31DE-659E-0353-C786D996F3D9}"/>
              </a:ext>
            </a:extLst>
          </p:cNvPr>
          <p:cNvSpPr/>
          <p:nvPr/>
        </p:nvSpPr>
        <p:spPr>
          <a:xfrm>
            <a:off x="9509012" y="5522524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212E3684-41D8-E402-449A-5D94823CBE7A}"/>
              </a:ext>
            </a:extLst>
          </p:cNvPr>
          <p:cNvCxnSpPr>
            <a:cxnSpLocks/>
          </p:cNvCxnSpPr>
          <p:nvPr/>
        </p:nvCxnSpPr>
        <p:spPr>
          <a:xfrm>
            <a:off x="9143323" y="4746581"/>
            <a:ext cx="315379" cy="1013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063DE9FC-8F52-514E-36AA-2F45389CCF91}"/>
              </a:ext>
            </a:extLst>
          </p:cNvPr>
          <p:cNvCxnSpPr>
            <a:cxnSpLocks/>
          </p:cNvCxnSpPr>
          <p:nvPr/>
        </p:nvCxnSpPr>
        <p:spPr>
          <a:xfrm>
            <a:off x="9161627" y="5205074"/>
            <a:ext cx="315379" cy="1013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BF7CF2AB-4C16-1858-F926-6BB72E053F81}"/>
              </a:ext>
            </a:extLst>
          </p:cNvPr>
          <p:cNvCxnSpPr>
            <a:cxnSpLocks/>
            <a:endCxn id="322" idx="2"/>
          </p:cNvCxnSpPr>
          <p:nvPr/>
        </p:nvCxnSpPr>
        <p:spPr>
          <a:xfrm>
            <a:off x="9113081" y="5487465"/>
            <a:ext cx="395931" cy="25455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26" name="Rectangle 325">
            <a:extLst>
              <a:ext uri="{FF2B5EF4-FFF2-40B4-BE49-F238E27FC236}">
                <a16:creationId xmlns:a16="http://schemas.microsoft.com/office/drawing/2014/main" id="{B07D10D1-A008-EC95-45AF-A2D9D40D8770}"/>
              </a:ext>
            </a:extLst>
          </p:cNvPr>
          <p:cNvSpPr/>
          <p:nvPr/>
        </p:nvSpPr>
        <p:spPr>
          <a:xfrm>
            <a:off x="10218722" y="4418708"/>
            <a:ext cx="318215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52255EBC-3173-FEC2-CB42-3DEFD0F7FADC}"/>
              </a:ext>
            </a:extLst>
          </p:cNvPr>
          <p:cNvSpPr/>
          <p:nvPr/>
        </p:nvSpPr>
        <p:spPr>
          <a:xfrm>
            <a:off x="10252172" y="4994281"/>
            <a:ext cx="390002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3B61F001-FF79-8CAA-4F1D-75C84F3ABEE1}"/>
              </a:ext>
            </a:extLst>
          </p:cNvPr>
          <p:cNvSpPr/>
          <p:nvPr/>
        </p:nvSpPr>
        <p:spPr>
          <a:xfrm>
            <a:off x="10217840" y="5592438"/>
            <a:ext cx="433981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6CE6311D-7A9B-8F57-B831-91E50B291EB3}"/>
              </a:ext>
            </a:extLst>
          </p:cNvPr>
          <p:cNvCxnSpPr>
            <a:cxnSpLocks/>
          </p:cNvCxnSpPr>
          <p:nvPr/>
        </p:nvCxnSpPr>
        <p:spPr>
          <a:xfrm>
            <a:off x="9876991" y="4688634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0" name="Straight Arrow Connector 329">
            <a:extLst>
              <a:ext uri="{FF2B5EF4-FFF2-40B4-BE49-F238E27FC236}">
                <a16:creationId xmlns:a16="http://schemas.microsoft.com/office/drawing/2014/main" id="{1D816146-2805-D92C-0F12-392361C559A2}"/>
              </a:ext>
            </a:extLst>
          </p:cNvPr>
          <p:cNvCxnSpPr>
            <a:cxnSpLocks/>
          </p:cNvCxnSpPr>
          <p:nvPr/>
        </p:nvCxnSpPr>
        <p:spPr>
          <a:xfrm>
            <a:off x="9939936" y="5199048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1" name="Straight Arrow Connector 330">
            <a:extLst>
              <a:ext uri="{FF2B5EF4-FFF2-40B4-BE49-F238E27FC236}">
                <a16:creationId xmlns:a16="http://schemas.microsoft.com/office/drawing/2014/main" id="{F2B55033-33E8-A592-33D6-8A21D0DC7C53}"/>
              </a:ext>
            </a:extLst>
          </p:cNvPr>
          <p:cNvCxnSpPr>
            <a:cxnSpLocks/>
          </p:cNvCxnSpPr>
          <p:nvPr/>
        </p:nvCxnSpPr>
        <p:spPr>
          <a:xfrm>
            <a:off x="9917634" y="5810527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0F88924D-2485-E629-210D-8A738ED5B74A}"/>
              </a:ext>
            </a:extLst>
          </p:cNvPr>
          <p:cNvCxnSpPr>
            <a:cxnSpLocks/>
          </p:cNvCxnSpPr>
          <p:nvPr/>
        </p:nvCxnSpPr>
        <p:spPr>
          <a:xfrm>
            <a:off x="10570387" y="5212725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137F76B-2934-4302-E72A-ADC0CFAB1786}"/>
              </a:ext>
            </a:extLst>
          </p:cNvPr>
          <p:cNvSpPr/>
          <p:nvPr/>
        </p:nvSpPr>
        <p:spPr>
          <a:xfrm>
            <a:off x="11653063" y="4720784"/>
            <a:ext cx="395931" cy="925031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74FDAFDB-7A74-0127-1394-999C48D57B7E}"/>
              </a:ext>
            </a:extLst>
          </p:cNvPr>
          <p:cNvCxnSpPr>
            <a:cxnSpLocks/>
          </p:cNvCxnSpPr>
          <p:nvPr/>
        </p:nvCxnSpPr>
        <p:spPr>
          <a:xfrm>
            <a:off x="11331769" y="5186071"/>
            <a:ext cx="308053" cy="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6E39B2DE-AC8C-0587-6C2E-BB6C3F6AADFD}"/>
              </a:ext>
            </a:extLst>
          </p:cNvPr>
          <p:cNvSpPr/>
          <p:nvPr/>
        </p:nvSpPr>
        <p:spPr>
          <a:xfrm>
            <a:off x="8119315" y="2513104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4AB37B02-AC80-AE5D-D56B-B09A0E35059C}"/>
              </a:ext>
            </a:extLst>
          </p:cNvPr>
          <p:cNvSpPr/>
          <p:nvPr/>
        </p:nvSpPr>
        <p:spPr>
          <a:xfrm>
            <a:off x="8837636" y="2508350"/>
            <a:ext cx="391733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F0D4670A-B3F3-B639-350E-2014A49C2787}"/>
              </a:ext>
            </a:extLst>
          </p:cNvPr>
          <p:cNvCxnSpPr>
            <a:cxnSpLocks/>
            <a:stCxn id="335" idx="6"/>
            <a:endCxn id="336" idx="1"/>
          </p:cNvCxnSpPr>
          <p:nvPr/>
        </p:nvCxnSpPr>
        <p:spPr>
          <a:xfrm flipV="1">
            <a:off x="8554276" y="2727842"/>
            <a:ext cx="283360" cy="4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38" name="Oval 337">
            <a:extLst>
              <a:ext uri="{FF2B5EF4-FFF2-40B4-BE49-F238E27FC236}">
                <a16:creationId xmlns:a16="http://schemas.microsoft.com/office/drawing/2014/main" id="{F7F9A6F9-48F0-DBF0-1DB8-771FAB01A3E4}"/>
              </a:ext>
            </a:extLst>
          </p:cNvPr>
          <p:cNvSpPr/>
          <p:nvPr/>
        </p:nvSpPr>
        <p:spPr>
          <a:xfrm>
            <a:off x="8119315" y="299938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E16433C-6146-0E37-DE40-2D1CA0CDB44E}"/>
              </a:ext>
            </a:extLst>
          </p:cNvPr>
          <p:cNvSpPr/>
          <p:nvPr/>
        </p:nvSpPr>
        <p:spPr>
          <a:xfrm>
            <a:off x="8837636" y="2994627"/>
            <a:ext cx="391733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A57A2BFA-5D2F-BB50-6977-BD0894FC1393}"/>
              </a:ext>
            </a:extLst>
          </p:cNvPr>
          <p:cNvCxnSpPr>
            <a:cxnSpLocks/>
            <a:stCxn id="338" idx="6"/>
            <a:endCxn id="339" idx="1"/>
          </p:cNvCxnSpPr>
          <p:nvPr/>
        </p:nvCxnSpPr>
        <p:spPr>
          <a:xfrm flipV="1">
            <a:off x="8554276" y="3214119"/>
            <a:ext cx="283360" cy="4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1" name="Oval 340">
            <a:extLst>
              <a:ext uri="{FF2B5EF4-FFF2-40B4-BE49-F238E27FC236}">
                <a16:creationId xmlns:a16="http://schemas.microsoft.com/office/drawing/2014/main" id="{1B64E192-4F9D-67C7-20EB-840EEEB0861E}"/>
              </a:ext>
            </a:extLst>
          </p:cNvPr>
          <p:cNvSpPr/>
          <p:nvPr/>
        </p:nvSpPr>
        <p:spPr>
          <a:xfrm>
            <a:off x="9554923" y="3042996"/>
            <a:ext cx="480164" cy="462939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11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9280322-D334-755E-ABFC-D2971685F342}"/>
              </a:ext>
            </a:extLst>
          </p:cNvPr>
          <p:cNvSpPr/>
          <p:nvPr/>
        </p:nvSpPr>
        <p:spPr>
          <a:xfrm>
            <a:off x="10261819" y="3008629"/>
            <a:ext cx="390002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CAFB57F7-DC05-9B43-29F1-77BBDA20567A}"/>
              </a:ext>
            </a:extLst>
          </p:cNvPr>
          <p:cNvCxnSpPr>
            <a:cxnSpLocks/>
            <a:endCxn id="341" idx="2"/>
          </p:cNvCxnSpPr>
          <p:nvPr/>
        </p:nvCxnSpPr>
        <p:spPr>
          <a:xfrm flipV="1">
            <a:off x="9244703" y="3274466"/>
            <a:ext cx="310220" cy="9246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98BAE459-E571-B578-6CDD-FDDB32AC6A54}"/>
              </a:ext>
            </a:extLst>
          </p:cNvPr>
          <p:cNvCxnSpPr>
            <a:cxnSpLocks/>
          </p:cNvCxnSpPr>
          <p:nvPr/>
        </p:nvCxnSpPr>
        <p:spPr>
          <a:xfrm flipV="1">
            <a:off x="10000308" y="3201159"/>
            <a:ext cx="283360" cy="47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5" name="Oval 344">
            <a:extLst>
              <a:ext uri="{FF2B5EF4-FFF2-40B4-BE49-F238E27FC236}">
                <a16:creationId xmlns:a16="http://schemas.microsoft.com/office/drawing/2014/main" id="{6A1051AB-A1B6-AF62-AFE8-BA5F414327A4}"/>
              </a:ext>
            </a:extLst>
          </p:cNvPr>
          <p:cNvSpPr/>
          <p:nvPr/>
        </p:nvSpPr>
        <p:spPr>
          <a:xfrm>
            <a:off x="9520144" y="2552483"/>
            <a:ext cx="480164" cy="472898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</a:t>
            </a:r>
          </a:p>
        </p:txBody>
      </p:sp>
      <p:cxnSp>
        <p:nvCxnSpPr>
          <p:cNvPr id="346" name="Straight Arrow Connector 345">
            <a:extLst>
              <a:ext uri="{FF2B5EF4-FFF2-40B4-BE49-F238E27FC236}">
                <a16:creationId xmlns:a16="http://schemas.microsoft.com/office/drawing/2014/main" id="{B8643668-CC93-5009-A56C-E0BDEDBE5542}"/>
              </a:ext>
            </a:extLst>
          </p:cNvPr>
          <p:cNvCxnSpPr>
            <a:cxnSpLocks/>
          </p:cNvCxnSpPr>
          <p:nvPr/>
        </p:nvCxnSpPr>
        <p:spPr>
          <a:xfrm>
            <a:off x="9972530" y="2828570"/>
            <a:ext cx="311138" cy="24111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32F32A77-84C7-50AD-B962-420101CE4012}"/>
              </a:ext>
            </a:extLst>
          </p:cNvPr>
          <p:cNvCxnSpPr>
            <a:cxnSpLocks/>
          </p:cNvCxnSpPr>
          <p:nvPr/>
        </p:nvCxnSpPr>
        <p:spPr>
          <a:xfrm>
            <a:off x="9209304" y="2779968"/>
            <a:ext cx="310220" cy="273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8" name="Oval 347">
            <a:extLst>
              <a:ext uri="{FF2B5EF4-FFF2-40B4-BE49-F238E27FC236}">
                <a16:creationId xmlns:a16="http://schemas.microsoft.com/office/drawing/2014/main" id="{06470547-B3C4-D3A4-4E4D-CC4A85BF8A22}"/>
              </a:ext>
            </a:extLst>
          </p:cNvPr>
          <p:cNvSpPr/>
          <p:nvPr/>
        </p:nvSpPr>
        <p:spPr>
          <a:xfrm>
            <a:off x="10920973" y="2947334"/>
            <a:ext cx="481467" cy="496496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</a:t>
            </a: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AB921C5-4CD6-A15C-4624-21092B7618DC}"/>
              </a:ext>
            </a:extLst>
          </p:cNvPr>
          <p:cNvSpPr/>
          <p:nvPr/>
        </p:nvSpPr>
        <p:spPr>
          <a:xfrm>
            <a:off x="11657261" y="2981667"/>
            <a:ext cx="391733" cy="438984"/>
          </a:xfrm>
          <a:prstGeom prst="rect">
            <a:avLst/>
          </a:prstGeom>
          <a:gradFill rotWithShape="1">
            <a:gsLst>
              <a:gs pos="0">
                <a:srgbClr val="1F497D">
                  <a:tint val="100000"/>
                  <a:shade val="100000"/>
                  <a:satMod val="130000"/>
                </a:srgbClr>
              </a:gs>
              <a:gs pos="100000">
                <a:srgbClr val="1F497D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1F497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DC888EAC-B948-29F6-D227-900838C01247}"/>
              </a:ext>
            </a:extLst>
          </p:cNvPr>
          <p:cNvCxnSpPr>
            <a:cxnSpLocks/>
            <a:stCxn id="342" idx="3"/>
            <a:endCxn id="348" idx="2"/>
          </p:cNvCxnSpPr>
          <p:nvPr/>
        </p:nvCxnSpPr>
        <p:spPr>
          <a:xfrm flipV="1">
            <a:off x="10651821" y="3195582"/>
            <a:ext cx="269152" cy="3253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E233B829-9709-8EE0-AAAA-D255EA7BEE27}"/>
              </a:ext>
            </a:extLst>
          </p:cNvPr>
          <p:cNvCxnSpPr>
            <a:cxnSpLocks/>
            <a:endCxn id="349" idx="1"/>
          </p:cNvCxnSpPr>
          <p:nvPr/>
        </p:nvCxnSpPr>
        <p:spPr>
          <a:xfrm flipV="1">
            <a:off x="11351029" y="3201159"/>
            <a:ext cx="306232" cy="156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2" name="Oval 351">
            <a:extLst>
              <a:ext uri="{FF2B5EF4-FFF2-40B4-BE49-F238E27FC236}">
                <a16:creationId xmlns:a16="http://schemas.microsoft.com/office/drawing/2014/main" id="{6D31FDB6-38DE-06B2-54B6-8D71D2B45652}"/>
              </a:ext>
            </a:extLst>
          </p:cNvPr>
          <p:cNvSpPr/>
          <p:nvPr/>
        </p:nvSpPr>
        <p:spPr>
          <a:xfrm>
            <a:off x="10848155" y="4971144"/>
            <a:ext cx="481467" cy="467860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</a:t>
            </a:r>
          </a:p>
        </p:txBody>
      </p: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F3893E30-2812-ABB4-1174-EAC81F88BAC8}"/>
              </a:ext>
            </a:extLst>
          </p:cNvPr>
          <p:cNvCxnSpPr>
            <a:cxnSpLocks/>
            <a:endCxn id="348" idx="0"/>
          </p:cNvCxnSpPr>
          <p:nvPr/>
        </p:nvCxnSpPr>
        <p:spPr>
          <a:xfrm>
            <a:off x="10613291" y="2429237"/>
            <a:ext cx="548416" cy="518097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4FA107DF-F968-152D-47F4-A091E3968129}"/>
              </a:ext>
            </a:extLst>
          </p:cNvPr>
          <p:cNvSpPr txBox="1"/>
          <p:nvPr/>
        </p:nvSpPr>
        <p:spPr>
          <a:xfrm>
            <a:off x="6125399" y="977136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F0A09530-B4D5-3AE5-A550-A866AAE82EA1}"/>
              </a:ext>
            </a:extLst>
          </p:cNvPr>
          <p:cNvSpPr txBox="1"/>
          <p:nvPr/>
        </p:nvSpPr>
        <p:spPr>
          <a:xfrm>
            <a:off x="6009062" y="1398697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6B4A1091-1FDA-A1C5-477D-AF551B33057A}"/>
              </a:ext>
            </a:extLst>
          </p:cNvPr>
          <p:cNvSpPr txBox="1"/>
          <p:nvPr/>
        </p:nvSpPr>
        <p:spPr>
          <a:xfrm>
            <a:off x="6188653" y="2098369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364D7C28-6FEB-1AE4-B91E-0A1C78FE7B92}"/>
              </a:ext>
            </a:extLst>
          </p:cNvPr>
          <p:cNvSpPr txBox="1"/>
          <p:nvPr/>
        </p:nvSpPr>
        <p:spPr>
          <a:xfrm>
            <a:off x="6867277" y="564818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4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F98CABDB-A668-7D31-4AE8-D08EF5654365}"/>
              </a:ext>
            </a:extLst>
          </p:cNvPr>
          <p:cNvSpPr txBox="1"/>
          <p:nvPr/>
        </p:nvSpPr>
        <p:spPr>
          <a:xfrm flipH="1">
            <a:off x="6902757" y="1381408"/>
            <a:ext cx="47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35816BAF-23C4-D30B-BF95-09356B090F89}"/>
              </a:ext>
            </a:extLst>
          </p:cNvPr>
          <p:cNvSpPr txBox="1"/>
          <p:nvPr/>
        </p:nvSpPr>
        <p:spPr>
          <a:xfrm>
            <a:off x="6935866" y="2325070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6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180D2EA4-9862-C331-6332-3A3CE8A06214}"/>
              </a:ext>
            </a:extLst>
          </p:cNvPr>
          <p:cNvSpPr txBox="1"/>
          <p:nvPr/>
        </p:nvSpPr>
        <p:spPr>
          <a:xfrm>
            <a:off x="7894877" y="773014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190656E-258F-8656-D644-FED654DCE0D2}"/>
              </a:ext>
            </a:extLst>
          </p:cNvPr>
          <p:cNvSpPr txBox="1"/>
          <p:nvPr/>
        </p:nvSpPr>
        <p:spPr>
          <a:xfrm>
            <a:off x="7682092" y="1319662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C4F0C2B9-4C01-421E-1C0D-A3A0CD9F2633}"/>
              </a:ext>
            </a:extLst>
          </p:cNvPr>
          <p:cNvSpPr txBox="1"/>
          <p:nvPr/>
        </p:nvSpPr>
        <p:spPr>
          <a:xfrm>
            <a:off x="7693902" y="1943258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045AEF8C-44E1-A114-2939-C3287959614A}"/>
              </a:ext>
            </a:extLst>
          </p:cNvPr>
          <p:cNvSpPr txBox="1"/>
          <p:nvPr/>
        </p:nvSpPr>
        <p:spPr>
          <a:xfrm>
            <a:off x="8507150" y="1330268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450010D3-5F43-3EBE-105B-7A937360DA18}"/>
              </a:ext>
            </a:extLst>
          </p:cNvPr>
          <p:cNvSpPr txBox="1"/>
          <p:nvPr/>
        </p:nvSpPr>
        <p:spPr>
          <a:xfrm>
            <a:off x="8516002" y="2386971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11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4820B2D-A641-E757-EFE0-F39398D166A1}"/>
              </a:ext>
            </a:extLst>
          </p:cNvPr>
          <p:cNvSpPr txBox="1"/>
          <p:nvPr/>
        </p:nvSpPr>
        <p:spPr>
          <a:xfrm>
            <a:off x="8540026" y="2886881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12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0A9C5C62-A679-214D-F7F3-A03BE9F856AD}"/>
              </a:ext>
            </a:extLst>
          </p:cNvPr>
          <p:cNvSpPr txBox="1"/>
          <p:nvPr/>
        </p:nvSpPr>
        <p:spPr>
          <a:xfrm>
            <a:off x="9130289" y="979136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4DF56BDE-4541-71A7-7DD5-41FF51E88EF0}"/>
              </a:ext>
            </a:extLst>
          </p:cNvPr>
          <p:cNvSpPr txBox="1"/>
          <p:nvPr/>
        </p:nvSpPr>
        <p:spPr>
          <a:xfrm>
            <a:off x="9129049" y="1449870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31BB159A-9018-FF48-F8A3-F78C95F41D9B}"/>
              </a:ext>
            </a:extLst>
          </p:cNvPr>
          <p:cNvSpPr txBox="1"/>
          <p:nvPr/>
        </p:nvSpPr>
        <p:spPr>
          <a:xfrm>
            <a:off x="9237910" y="1893579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31887C32-EAAF-EE23-98BB-2D3D70E6A03A}"/>
              </a:ext>
            </a:extLst>
          </p:cNvPr>
          <p:cNvSpPr txBox="1"/>
          <p:nvPr/>
        </p:nvSpPr>
        <p:spPr>
          <a:xfrm>
            <a:off x="9221243" y="2407917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16</a:t>
            </a:r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EDD0D76B-BD20-C328-587C-2595AE4F977E}"/>
              </a:ext>
            </a:extLst>
          </p:cNvPr>
          <p:cNvSpPr txBox="1"/>
          <p:nvPr/>
        </p:nvSpPr>
        <p:spPr>
          <a:xfrm>
            <a:off x="9205789" y="2931604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17</a:t>
            </a:r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28DDF933-F2FF-CEFD-D753-5776AA415E57}"/>
              </a:ext>
            </a:extLst>
          </p:cNvPr>
          <p:cNvSpPr txBox="1"/>
          <p:nvPr/>
        </p:nvSpPr>
        <p:spPr>
          <a:xfrm>
            <a:off x="9844388" y="856571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18</a:t>
            </a:r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27F5A97F-88D1-06CC-3B46-1F18DA6ACCB9}"/>
              </a:ext>
            </a:extLst>
          </p:cNvPr>
          <p:cNvSpPr txBox="1"/>
          <p:nvPr/>
        </p:nvSpPr>
        <p:spPr>
          <a:xfrm>
            <a:off x="9908472" y="1358713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</a:t>
            </a:r>
          </a:p>
        </p:txBody>
      </p:sp>
      <p:sp>
        <p:nvSpPr>
          <p:cNvPr id="373" name="TextBox 372">
            <a:extLst>
              <a:ext uri="{FF2B5EF4-FFF2-40B4-BE49-F238E27FC236}">
                <a16:creationId xmlns:a16="http://schemas.microsoft.com/office/drawing/2014/main" id="{AD50D59F-BECD-7EB8-83DA-53100BDD9125}"/>
              </a:ext>
            </a:extLst>
          </p:cNvPr>
          <p:cNvSpPr txBox="1"/>
          <p:nvPr/>
        </p:nvSpPr>
        <p:spPr>
          <a:xfrm>
            <a:off x="9895635" y="1995747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631C398D-BA04-D022-A60E-44021A07DED7}"/>
              </a:ext>
            </a:extLst>
          </p:cNvPr>
          <p:cNvSpPr txBox="1"/>
          <p:nvPr/>
        </p:nvSpPr>
        <p:spPr>
          <a:xfrm>
            <a:off x="10031017" y="2619823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21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A4C34000-4D41-0449-68B7-B8B33E6E4A3D}"/>
              </a:ext>
            </a:extLst>
          </p:cNvPr>
          <p:cNvSpPr txBox="1"/>
          <p:nvPr/>
        </p:nvSpPr>
        <p:spPr>
          <a:xfrm>
            <a:off x="9964171" y="3288158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22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38CC255A-5E31-00EB-D508-5052139E0551}"/>
              </a:ext>
            </a:extLst>
          </p:cNvPr>
          <p:cNvSpPr txBox="1"/>
          <p:nvPr/>
        </p:nvSpPr>
        <p:spPr>
          <a:xfrm>
            <a:off x="10642498" y="1314544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23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CC29B6B-22D4-A63D-36AC-E2E6B87BEDB4}"/>
              </a:ext>
            </a:extLst>
          </p:cNvPr>
          <p:cNvSpPr txBox="1"/>
          <p:nvPr/>
        </p:nvSpPr>
        <p:spPr>
          <a:xfrm>
            <a:off x="10690059" y="2276012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24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10D83977-776E-822B-64F6-136CA5B7D397}"/>
              </a:ext>
            </a:extLst>
          </p:cNvPr>
          <p:cNvSpPr txBox="1"/>
          <p:nvPr/>
        </p:nvSpPr>
        <p:spPr>
          <a:xfrm>
            <a:off x="10649828" y="2830804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25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1C178C00-5BC0-E684-0420-EE8234FC495E}"/>
              </a:ext>
            </a:extLst>
          </p:cNvPr>
          <p:cNvSpPr txBox="1"/>
          <p:nvPr/>
        </p:nvSpPr>
        <p:spPr>
          <a:xfrm>
            <a:off x="11335487" y="1325103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26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A7E88599-E3D4-5D37-54EF-2FDA1B230761}"/>
              </a:ext>
            </a:extLst>
          </p:cNvPr>
          <p:cNvSpPr txBox="1"/>
          <p:nvPr/>
        </p:nvSpPr>
        <p:spPr>
          <a:xfrm>
            <a:off x="11367833" y="2698003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27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D9D86AC7-98B1-498D-7AB2-C8F340DD8B0E}"/>
              </a:ext>
            </a:extLst>
          </p:cNvPr>
          <p:cNvSpPr txBox="1"/>
          <p:nvPr/>
        </p:nvSpPr>
        <p:spPr>
          <a:xfrm>
            <a:off x="6121685" y="4474901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E18E8523-5FCA-CB7E-429F-300A9196FECC}"/>
              </a:ext>
            </a:extLst>
          </p:cNvPr>
          <p:cNvSpPr txBox="1"/>
          <p:nvPr/>
        </p:nvSpPr>
        <p:spPr>
          <a:xfrm>
            <a:off x="6005348" y="4896462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DCBD8951-D32F-9851-F812-EAFBADB7561E}"/>
              </a:ext>
            </a:extLst>
          </p:cNvPr>
          <p:cNvSpPr txBox="1"/>
          <p:nvPr/>
        </p:nvSpPr>
        <p:spPr>
          <a:xfrm>
            <a:off x="6184939" y="5596134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3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00DDB96D-885B-21F5-2F17-49DFFA21708E}"/>
              </a:ext>
            </a:extLst>
          </p:cNvPr>
          <p:cNvSpPr txBox="1"/>
          <p:nvPr/>
        </p:nvSpPr>
        <p:spPr>
          <a:xfrm flipH="1">
            <a:off x="6899043" y="4879173"/>
            <a:ext cx="477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5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EF1BB2FF-95CB-6387-1EA5-C4C2CDE81F04}"/>
              </a:ext>
            </a:extLst>
          </p:cNvPr>
          <p:cNvSpPr txBox="1"/>
          <p:nvPr/>
        </p:nvSpPr>
        <p:spPr>
          <a:xfrm>
            <a:off x="7891163" y="4270779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7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A5BF31FB-DE9D-2905-197C-DAC3DCC38F8F}"/>
              </a:ext>
            </a:extLst>
          </p:cNvPr>
          <p:cNvSpPr txBox="1"/>
          <p:nvPr/>
        </p:nvSpPr>
        <p:spPr>
          <a:xfrm>
            <a:off x="7678378" y="4817427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1A1F543F-48F2-F4F5-5452-C44827F31FB3}"/>
              </a:ext>
            </a:extLst>
          </p:cNvPr>
          <p:cNvSpPr txBox="1"/>
          <p:nvPr/>
        </p:nvSpPr>
        <p:spPr>
          <a:xfrm>
            <a:off x="7690188" y="5441023"/>
            <a:ext cx="348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9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22024FED-F33A-A5AB-B487-4E4BCCA49ED2}"/>
              </a:ext>
            </a:extLst>
          </p:cNvPr>
          <p:cNvSpPr txBox="1"/>
          <p:nvPr/>
        </p:nvSpPr>
        <p:spPr>
          <a:xfrm>
            <a:off x="8503436" y="4828033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893121DD-6F00-B40D-389B-0103DC739930}"/>
              </a:ext>
            </a:extLst>
          </p:cNvPr>
          <p:cNvSpPr txBox="1"/>
          <p:nvPr/>
        </p:nvSpPr>
        <p:spPr>
          <a:xfrm>
            <a:off x="9126575" y="4476901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13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5EA5007-D734-FC46-9A5E-5199AA82B796}"/>
              </a:ext>
            </a:extLst>
          </p:cNvPr>
          <p:cNvSpPr txBox="1"/>
          <p:nvPr/>
        </p:nvSpPr>
        <p:spPr>
          <a:xfrm>
            <a:off x="9125335" y="4947635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14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FEFA11B-48FE-7CFD-3291-B7D260BA2308}"/>
              </a:ext>
            </a:extLst>
          </p:cNvPr>
          <p:cNvSpPr txBox="1"/>
          <p:nvPr/>
        </p:nvSpPr>
        <p:spPr>
          <a:xfrm>
            <a:off x="9234196" y="5391344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15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B44A9E08-DC2F-5CFB-06D4-E6EB27D75677}"/>
              </a:ext>
            </a:extLst>
          </p:cNvPr>
          <p:cNvSpPr txBox="1"/>
          <p:nvPr/>
        </p:nvSpPr>
        <p:spPr>
          <a:xfrm>
            <a:off x="9840674" y="4354336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18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CBE515D-6E58-6409-D74D-A1C6623F11FA}"/>
              </a:ext>
            </a:extLst>
          </p:cNvPr>
          <p:cNvSpPr txBox="1"/>
          <p:nvPr/>
        </p:nvSpPr>
        <p:spPr>
          <a:xfrm>
            <a:off x="9904758" y="4856478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19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266D5196-DB04-7BDA-9459-CA6B5306F661}"/>
              </a:ext>
            </a:extLst>
          </p:cNvPr>
          <p:cNvSpPr txBox="1"/>
          <p:nvPr/>
        </p:nvSpPr>
        <p:spPr>
          <a:xfrm>
            <a:off x="9891921" y="5493512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20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3A1F2D60-D8C0-B582-FAFE-D498B859A950}"/>
              </a:ext>
            </a:extLst>
          </p:cNvPr>
          <p:cNvSpPr txBox="1"/>
          <p:nvPr/>
        </p:nvSpPr>
        <p:spPr>
          <a:xfrm>
            <a:off x="10638784" y="4812309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23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034999B5-5467-EA12-57D5-6E6D8DACB7D6}"/>
              </a:ext>
            </a:extLst>
          </p:cNvPr>
          <p:cNvSpPr txBox="1"/>
          <p:nvPr/>
        </p:nvSpPr>
        <p:spPr>
          <a:xfrm>
            <a:off x="11331773" y="4822868"/>
            <a:ext cx="3966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26</a:t>
            </a:r>
          </a:p>
        </p:txBody>
      </p:sp>
      <p:sp>
        <p:nvSpPr>
          <p:cNvPr id="397" name="Oval 396">
            <a:extLst>
              <a:ext uri="{FF2B5EF4-FFF2-40B4-BE49-F238E27FC236}">
                <a16:creationId xmlns:a16="http://schemas.microsoft.com/office/drawing/2014/main" id="{D0CB260F-2A41-B437-6ED9-BA4CDFFCB9E1}"/>
              </a:ext>
            </a:extLst>
          </p:cNvPr>
          <p:cNvSpPr/>
          <p:nvPr/>
        </p:nvSpPr>
        <p:spPr>
          <a:xfrm>
            <a:off x="1216384" y="1277720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8" name="Oval 397">
            <a:extLst>
              <a:ext uri="{FF2B5EF4-FFF2-40B4-BE49-F238E27FC236}">
                <a16:creationId xmlns:a16="http://schemas.microsoft.com/office/drawing/2014/main" id="{C09D9136-D9C5-9335-7512-09D67392B660}"/>
              </a:ext>
            </a:extLst>
          </p:cNvPr>
          <p:cNvSpPr/>
          <p:nvPr/>
        </p:nvSpPr>
        <p:spPr>
          <a:xfrm>
            <a:off x="1811916" y="1267626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99" name="Oval 398">
            <a:extLst>
              <a:ext uri="{FF2B5EF4-FFF2-40B4-BE49-F238E27FC236}">
                <a16:creationId xmlns:a16="http://schemas.microsoft.com/office/drawing/2014/main" id="{860DBCA6-FC84-1AEC-5B04-3BB8202C3530}"/>
              </a:ext>
            </a:extLst>
          </p:cNvPr>
          <p:cNvSpPr/>
          <p:nvPr/>
        </p:nvSpPr>
        <p:spPr>
          <a:xfrm>
            <a:off x="2417148" y="1267626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0" name="Oval 399">
            <a:extLst>
              <a:ext uri="{FF2B5EF4-FFF2-40B4-BE49-F238E27FC236}">
                <a16:creationId xmlns:a16="http://schemas.microsoft.com/office/drawing/2014/main" id="{69A58161-92B9-E8C0-3B1C-B48A29F6F37C}"/>
              </a:ext>
            </a:extLst>
          </p:cNvPr>
          <p:cNvSpPr/>
          <p:nvPr/>
        </p:nvSpPr>
        <p:spPr>
          <a:xfrm>
            <a:off x="1807274" y="1968933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1" name="Oval 400">
            <a:extLst>
              <a:ext uri="{FF2B5EF4-FFF2-40B4-BE49-F238E27FC236}">
                <a16:creationId xmlns:a16="http://schemas.microsoft.com/office/drawing/2014/main" id="{950F1506-D5EC-9DF9-447D-300A3FC816BC}"/>
              </a:ext>
            </a:extLst>
          </p:cNvPr>
          <p:cNvSpPr/>
          <p:nvPr/>
        </p:nvSpPr>
        <p:spPr>
          <a:xfrm>
            <a:off x="1807274" y="2667389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8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2" name="Oval 401">
            <a:extLst>
              <a:ext uri="{FF2B5EF4-FFF2-40B4-BE49-F238E27FC236}">
                <a16:creationId xmlns:a16="http://schemas.microsoft.com/office/drawing/2014/main" id="{772296CB-1AB3-73F5-CC7F-2C9B70DA68BD}"/>
              </a:ext>
            </a:extLst>
          </p:cNvPr>
          <p:cNvSpPr/>
          <p:nvPr/>
        </p:nvSpPr>
        <p:spPr>
          <a:xfrm>
            <a:off x="1811810" y="3345665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9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3" name="Oval 402">
            <a:extLst>
              <a:ext uri="{FF2B5EF4-FFF2-40B4-BE49-F238E27FC236}">
                <a16:creationId xmlns:a16="http://schemas.microsoft.com/office/drawing/2014/main" id="{33CFF020-13D4-FDA5-E7A5-9C60650DD22D}"/>
              </a:ext>
            </a:extLst>
          </p:cNvPr>
          <p:cNvSpPr/>
          <p:nvPr/>
        </p:nvSpPr>
        <p:spPr>
          <a:xfrm>
            <a:off x="1211999" y="1978097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4" name="Oval 403">
            <a:extLst>
              <a:ext uri="{FF2B5EF4-FFF2-40B4-BE49-F238E27FC236}">
                <a16:creationId xmlns:a16="http://schemas.microsoft.com/office/drawing/2014/main" id="{7B72DFEE-42D5-A018-E8F1-94B7092EA19A}"/>
              </a:ext>
            </a:extLst>
          </p:cNvPr>
          <p:cNvSpPr/>
          <p:nvPr/>
        </p:nvSpPr>
        <p:spPr>
          <a:xfrm>
            <a:off x="2412663" y="1965382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6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5" name="Oval 404">
            <a:extLst>
              <a:ext uri="{FF2B5EF4-FFF2-40B4-BE49-F238E27FC236}">
                <a16:creationId xmlns:a16="http://schemas.microsoft.com/office/drawing/2014/main" id="{7B7C80E6-1DA0-FBDD-2D19-10CFF721DFC6}"/>
              </a:ext>
            </a:extLst>
          </p:cNvPr>
          <p:cNvSpPr/>
          <p:nvPr/>
        </p:nvSpPr>
        <p:spPr>
          <a:xfrm>
            <a:off x="1211999" y="2727466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7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A6DBFD64-3B55-D1A9-AC5B-1866C08DC55F}"/>
              </a:ext>
            </a:extLst>
          </p:cNvPr>
          <p:cNvCxnSpPr>
            <a:cxnSpLocks/>
            <a:stCxn id="398" idx="4"/>
            <a:endCxn id="400" idx="0"/>
          </p:cNvCxnSpPr>
          <p:nvPr/>
        </p:nvCxnSpPr>
        <p:spPr>
          <a:xfrm flipH="1">
            <a:off x="2024755" y="1706610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0" name="Straight Arrow Connector 409">
            <a:extLst>
              <a:ext uri="{FF2B5EF4-FFF2-40B4-BE49-F238E27FC236}">
                <a16:creationId xmlns:a16="http://schemas.microsoft.com/office/drawing/2014/main" id="{4DAEBE9E-2CA7-92C7-9C9D-82575950F634}"/>
              </a:ext>
            </a:extLst>
          </p:cNvPr>
          <p:cNvCxnSpPr>
            <a:cxnSpLocks/>
          </p:cNvCxnSpPr>
          <p:nvPr/>
        </p:nvCxnSpPr>
        <p:spPr>
          <a:xfrm flipH="1">
            <a:off x="2035125" y="2394308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2" name="Straight Arrow Connector 411">
            <a:extLst>
              <a:ext uri="{FF2B5EF4-FFF2-40B4-BE49-F238E27FC236}">
                <a16:creationId xmlns:a16="http://schemas.microsoft.com/office/drawing/2014/main" id="{D31D3769-1E8A-E85D-82CE-839064CB5B30}"/>
              </a:ext>
            </a:extLst>
          </p:cNvPr>
          <p:cNvCxnSpPr>
            <a:cxnSpLocks/>
            <a:stCxn id="401" idx="4"/>
            <a:endCxn id="402" idx="0"/>
          </p:cNvCxnSpPr>
          <p:nvPr/>
        </p:nvCxnSpPr>
        <p:spPr>
          <a:xfrm>
            <a:off x="2024755" y="3106373"/>
            <a:ext cx="4536" cy="23929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4" name="Straight Arrow Connector 413">
            <a:extLst>
              <a:ext uri="{FF2B5EF4-FFF2-40B4-BE49-F238E27FC236}">
                <a16:creationId xmlns:a16="http://schemas.microsoft.com/office/drawing/2014/main" id="{A2B371FD-8307-E67F-604B-B164578ED027}"/>
              </a:ext>
            </a:extLst>
          </p:cNvPr>
          <p:cNvCxnSpPr>
            <a:cxnSpLocks/>
            <a:stCxn id="397" idx="5"/>
            <a:endCxn id="400" idx="1"/>
          </p:cNvCxnSpPr>
          <p:nvPr/>
        </p:nvCxnSpPr>
        <p:spPr>
          <a:xfrm>
            <a:off x="1587646" y="1652416"/>
            <a:ext cx="283327" cy="380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E9D30231-7B88-821F-6E69-B62E3D0727C3}"/>
              </a:ext>
            </a:extLst>
          </p:cNvPr>
          <p:cNvCxnSpPr>
            <a:cxnSpLocks/>
            <a:stCxn id="399" idx="3"/>
            <a:endCxn id="400" idx="7"/>
          </p:cNvCxnSpPr>
          <p:nvPr/>
        </p:nvCxnSpPr>
        <p:spPr>
          <a:xfrm flipH="1">
            <a:off x="2178536" y="1642322"/>
            <a:ext cx="302311" cy="3908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7E87E62E-D8CA-FFC1-7F5D-853048E1CF04}"/>
              </a:ext>
            </a:extLst>
          </p:cNvPr>
          <p:cNvCxnSpPr>
            <a:cxnSpLocks/>
            <a:endCxn id="400" idx="2"/>
          </p:cNvCxnSpPr>
          <p:nvPr/>
        </p:nvCxnSpPr>
        <p:spPr>
          <a:xfrm>
            <a:off x="1632477" y="2184965"/>
            <a:ext cx="174797" cy="346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EF8F4A5D-B12E-8987-5FF7-48D84E19A9B7}"/>
              </a:ext>
            </a:extLst>
          </p:cNvPr>
          <p:cNvCxnSpPr>
            <a:cxnSpLocks/>
            <a:endCxn id="400" idx="6"/>
          </p:cNvCxnSpPr>
          <p:nvPr/>
        </p:nvCxnSpPr>
        <p:spPr>
          <a:xfrm flipH="1">
            <a:off x="2242235" y="2184874"/>
            <a:ext cx="174913" cy="35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6540E709-3B8D-E767-C3C3-36681D842252}"/>
              </a:ext>
            </a:extLst>
          </p:cNvPr>
          <p:cNvCxnSpPr>
            <a:cxnSpLocks/>
          </p:cNvCxnSpPr>
          <p:nvPr/>
        </p:nvCxnSpPr>
        <p:spPr>
          <a:xfrm>
            <a:off x="1654249" y="2907380"/>
            <a:ext cx="174797" cy="346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29" name="Oval 428">
            <a:extLst>
              <a:ext uri="{FF2B5EF4-FFF2-40B4-BE49-F238E27FC236}">
                <a16:creationId xmlns:a16="http://schemas.microsoft.com/office/drawing/2014/main" id="{C8999C25-27F4-4024-08F1-786349EE4287}"/>
              </a:ext>
            </a:extLst>
          </p:cNvPr>
          <p:cNvSpPr/>
          <p:nvPr/>
        </p:nvSpPr>
        <p:spPr>
          <a:xfrm>
            <a:off x="3185709" y="1287615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1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F505FE2B-40DF-F6AE-CB4A-F26B1D284C91}"/>
              </a:ext>
            </a:extLst>
          </p:cNvPr>
          <p:cNvSpPr/>
          <p:nvPr/>
        </p:nvSpPr>
        <p:spPr>
          <a:xfrm>
            <a:off x="3781241" y="127752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200" b="0" i="0" u="none" strike="noStrike" kern="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7170B9-CA40-5F56-7747-BEEFD6A106FB}"/>
              </a:ext>
            </a:extLst>
          </p:cNvPr>
          <p:cNvSpPr/>
          <p:nvPr/>
        </p:nvSpPr>
        <p:spPr>
          <a:xfrm>
            <a:off x="4386473" y="127752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3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94DD4953-42C0-8514-90C6-16D1EA16C597}"/>
              </a:ext>
            </a:extLst>
          </p:cNvPr>
          <p:cNvSpPr/>
          <p:nvPr/>
        </p:nvSpPr>
        <p:spPr>
          <a:xfrm>
            <a:off x="3776599" y="1978828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5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EC719D2F-5DDE-74CB-EAB9-BEE2192DB652}"/>
              </a:ext>
            </a:extLst>
          </p:cNvPr>
          <p:cNvSpPr/>
          <p:nvPr/>
        </p:nvSpPr>
        <p:spPr>
          <a:xfrm>
            <a:off x="3776599" y="2677284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8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4" name="Oval 433">
            <a:extLst>
              <a:ext uri="{FF2B5EF4-FFF2-40B4-BE49-F238E27FC236}">
                <a16:creationId xmlns:a16="http://schemas.microsoft.com/office/drawing/2014/main" id="{0CA3A771-C549-8FAF-059F-197108A18822}"/>
              </a:ext>
            </a:extLst>
          </p:cNvPr>
          <p:cNvSpPr/>
          <p:nvPr/>
        </p:nvSpPr>
        <p:spPr>
          <a:xfrm>
            <a:off x="3781135" y="3355560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9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5" name="Oval 434">
            <a:extLst>
              <a:ext uri="{FF2B5EF4-FFF2-40B4-BE49-F238E27FC236}">
                <a16:creationId xmlns:a16="http://schemas.microsoft.com/office/drawing/2014/main" id="{6233AE29-C58C-63BC-5502-360E657A1E88}"/>
              </a:ext>
            </a:extLst>
          </p:cNvPr>
          <p:cNvSpPr/>
          <p:nvPr/>
        </p:nvSpPr>
        <p:spPr>
          <a:xfrm>
            <a:off x="3181324" y="1987992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4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6" name="Oval 435">
            <a:extLst>
              <a:ext uri="{FF2B5EF4-FFF2-40B4-BE49-F238E27FC236}">
                <a16:creationId xmlns:a16="http://schemas.microsoft.com/office/drawing/2014/main" id="{1B3A9414-6D76-DE39-ABD7-2521B51EB353}"/>
              </a:ext>
            </a:extLst>
          </p:cNvPr>
          <p:cNvSpPr/>
          <p:nvPr/>
        </p:nvSpPr>
        <p:spPr>
          <a:xfrm>
            <a:off x="4381988" y="1975277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6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7" name="Oval 436">
            <a:extLst>
              <a:ext uri="{FF2B5EF4-FFF2-40B4-BE49-F238E27FC236}">
                <a16:creationId xmlns:a16="http://schemas.microsoft.com/office/drawing/2014/main" id="{4082FF57-F97C-A859-5B8C-A1C83D292115}"/>
              </a:ext>
            </a:extLst>
          </p:cNvPr>
          <p:cNvSpPr/>
          <p:nvPr/>
        </p:nvSpPr>
        <p:spPr>
          <a:xfrm>
            <a:off x="3181324" y="2737361"/>
            <a:ext cx="434961" cy="438984"/>
          </a:xfrm>
          <a:prstGeom prst="ellipse">
            <a:avLst/>
          </a:prstGeom>
          <a:gradFill rotWithShape="1">
            <a:gsLst>
              <a:gs pos="0">
                <a:srgbClr val="800000">
                  <a:tint val="100000"/>
                  <a:shade val="100000"/>
                  <a:satMod val="130000"/>
                </a:srgbClr>
              </a:gs>
              <a:gs pos="100000">
                <a:srgbClr val="800000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800000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sz="1200" kern="0" baseline="-25000" dirty="0">
                <a:solidFill>
                  <a:prstClr val="white"/>
                </a:solidFill>
                <a:latin typeface="Calibri"/>
              </a:rPr>
              <a:t>7</a:t>
            </a:r>
            <a:endParaRPr kumimoji="0" lang="en-US" sz="12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55E44C3A-399B-0941-AA28-96F89ACEDCA0}"/>
              </a:ext>
            </a:extLst>
          </p:cNvPr>
          <p:cNvCxnSpPr>
            <a:cxnSpLocks/>
            <a:stCxn id="430" idx="4"/>
            <a:endCxn id="432" idx="0"/>
          </p:cNvCxnSpPr>
          <p:nvPr/>
        </p:nvCxnSpPr>
        <p:spPr>
          <a:xfrm flipH="1">
            <a:off x="3994080" y="1716505"/>
            <a:ext cx="4642" cy="262323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9" name="Straight Arrow Connector 438">
            <a:extLst>
              <a:ext uri="{FF2B5EF4-FFF2-40B4-BE49-F238E27FC236}">
                <a16:creationId xmlns:a16="http://schemas.microsoft.com/office/drawing/2014/main" id="{0BF3443A-25C0-192A-BA44-CC6A61A64240}"/>
              </a:ext>
            </a:extLst>
          </p:cNvPr>
          <p:cNvCxnSpPr>
            <a:cxnSpLocks/>
            <a:stCxn id="432" idx="4"/>
            <a:endCxn id="433" idx="0"/>
          </p:cNvCxnSpPr>
          <p:nvPr/>
        </p:nvCxnSpPr>
        <p:spPr>
          <a:xfrm>
            <a:off x="3994080" y="2417812"/>
            <a:ext cx="0" cy="259472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AE097A66-99B6-7AA7-F280-72E1475DF489}"/>
              </a:ext>
            </a:extLst>
          </p:cNvPr>
          <p:cNvCxnSpPr>
            <a:cxnSpLocks/>
            <a:stCxn id="433" idx="4"/>
            <a:endCxn id="434" idx="0"/>
          </p:cNvCxnSpPr>
          <p:nvPr/>
        </p:nvCxnSpPr>
        <p:spPr>
          <a:xfrm>
            <a:off x="3994080" y="3116268"/>
            <a:ext cx="4536" cy="239292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1" name="Straight Arrow Connector 440">
            <a:extLst>
              <a:ext uri="{FF2B5EF4-FFF2-40B4-BE49-F238E27FC236}">
                <a16:creationId xmlns:a16="http://schemas.microsoft.com/office/drawing/2014/main" id="{8D4C299D-494F-8681-A261-A1BBC7040F83}"/>
              </a:ext>
            </a:extLst>
          </p:cNvPr>
          <p:cNvCxnSpPr>
            <a:cxnSpLocks/>
            <a:stCxn id="429" idx="5"/>
            <a:endCxn id="432" idx="1"/>
          </p:cNvCxnSpPr>
          <p:nvPr/>
        </p:nvCxnSpPr>
        <p:spPr>
          <a:xfrm>
            <a:off x="3556971" y="1662311"/>
            <a:ext cx="283327" cy="380805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2" name="Straight Arrow Connector 441">
            <a:extLst>
              <a:ext uri="{FF2B5EF4-FFF2-40B4-BE49-F238E27FC236}">
                <a16:creationId xmlns:a16="http://schemas.microsoft.com/office/drawing/2014/main" id="{85D66623-251F-83E2-9275-A4AA25C109BC}"/>
              </a:ext>
            </a:extLst>
          </p:cNvPr>
          <p:cNvCxnSpPr>
            <a:cxnSpLocks/>
            <a:stCxn id="431" idx="3"/>
            <a:endCxn id="432" idx="7"/>
          </p:cNvCxnSpPr>
          <p:nvPr/>
        </p:nvCxnSpPr>
        <p:spPr>
          <a:xfrm flipH="1">
            <a:off x="4147861" y="1652217"/>
            <a:ext cx="302311" cy="390899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3" name="Straight Arrow Connector 442">
            <a:extLst>
              <a:ext uri="{FF2B5EF4-FFF2-40B4-BE49-F238E27FC236}">
                <a16:creationId xmlns:a16="http://schemas.microsoft.com/office/drawing/2014/main" id="{D6D3F085-4920-15CB-A10B-17E6F3E7FF50}"/>
              </a:ext>
            </a:extLst>
          </p:cNvPr>
          <p:cNvCxnSpPr>
            <a:cxnSpLocks/>
            <a:endCxn id="432" idx="2"/>
          </p:cNvCxnSpPr>
          <p:nvPr/>
        </p:nvCxnSpPr>
        <p:spPr>
          <a:xfrm>
            <a:off x="3601802" y="2194860"/>
            <a:ext cx="174797" cy="3460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4" name="Straight Arrow Connector 443">
            <a:extLst>
              <a:ext uri="{FF2B5EF4-FFF2-40B4-BE49-F238E27FC236}">
                <a16:creationId xmlns:a16="http://schemas.microsoft.com/office/drawing/2014/main" id="{F8B345BB-16C2-F52B-64F8-3CEFD0C26F44}"/>
              </a:ext>
            </a:extLst>
          </p:cNvPr>
          <p:cNvCxnSpPr>
            <a:cxnSpLocks/>
            <a:endCxn id="432" idx="6"/>
          </p:cNvCxnSpPr>
          <p:nvPr/>
        </p:nvCxnSpPr>
        <p:spPr>
          <a:xfrm flipH="1">
            <a:off x="4211560" y="2194769"/>
            <a:ext cx="174913" cy="3551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5" name="Straight Arrow Connector 444">
            <a:extLst>
              <a:ext uri="{FF2B5EF4-FFF2-40B4-BE49-F238E27FC236}">
                <a16:creationId xmlns:a16="http://schemas.microsoft.com/office/drawing/2014/main" id="{0CE847E4-41A4-C932-3EAD-98E2D8133C04}"/>
              </a:ext>
            </a:extLst>
          </p:cNvPr>
          <p:cNvCxnSpPr>
            <a:cxnSpLocks/>
          </p:cNvCxnSpPr>
          <p:nvPr/>
        </p:nvCxnSpPr>
        <p:spPr>
          <a:xfrm>
            <a:off x="3623574" y="2917275"/>
            <a:ext cx="174797" cy="3460"/>
          </a:xfrm>
          <a:prstGeom prst="straightConnector1">
            <a:avLst/>
          </a:prstGeom>
          <a:ln>
            <a:tailEnd type="stealt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208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183">
            <a:extLst>
              <a:ext uri="{FF2B5EF4-FFF2-40B4-BE49-F238E27FC236}">
                <a16:creationId xmlns:a16="http://schemas.microsoft.com/office/drawing/2014/main" id="{EDF61807-B40C-FF92-2533-334BBDC2DEA3}"/>
              </a:ext>
            </a:extLst>
          </p:cNvPr>
          <p:cNvSpPr txBox="1"/>
          <p:nvPr/>
        </p:nvSpPr>
        <p:spPr>
          <a:xfrm>
            <a:off x="9365153" y="371722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643F8CE-43D6-4E74-1155-49FABDA6D67B}"/>
              </a:ext>
            </a:extLst>
          </p:cNvPr>
          <p:cNvSpPr txBox="1"/>
          <p:nvPr/>
        </p:nvSpPr>
        <p:spPr>
          <a:xfrm>
            <a:off x="7859206" y="3054913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30DB149-65D2-1605-B071-15DF667A3EFF}"/>
              </a:ext>
            </a:extLst>
          </p:cNvPr>
          <p:cNvSpPr txBox="1"/>
          <p:nvPr/>
        </p:nvSpPr>
        <p:spPr>
          <a:xfrm>
            <a:off x="8390884" y="3058258"/>
            <a:ext cx="4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D8688EC-32FB-9441-F397-38F8D7F5FA91}"/>
              </a:ext>
            </a:extLst>
          </p:cNvPr>
          <p:cNvSpPr/>
          <p:nvPr/>
        </p:nvSpPr>
        <p:spPr>
          <a:xfrm>
            <a:off x="8966858" y="3167127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8272D8F-6288-FC4C-F370-4A76F170FE41}"/>
              </a:ext>
            </a:extLst>
          </p:cNvPr>
          <p:cNvSpPr txBox="1"/>
          <p:nvPr/>
        </p:nvSpPr>
        <p:spPr>
          <a:xfrm>
            <a:off x="8946844" y="3056384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65BC407-E4A3-C926-7A53-1924B61F6EB4}"/>
              </a:ext>
            </a:extLst>
          </p:cNvPr>
          <p:cNvSpPr txBox="1"/>
          <p:nvPr/>
        </p:nvSpPr>
        <p:spPr>
          <a:xfrm>
            <a:off x="9508897" y="3054913"/>
            <a:ext cx="47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2E4D24-C339-8CE6-4563-54ACCA6C797B}"/>
              </a:ext>
            </a:extLst>
          </p:cNvPr>
          <p:cNvSpPr txBox="1"/>
          <p:nvPr/>
        </p:nvSpPr>
        <p:spPr>
          <a:xfrm>
            <a:off x="10064857" y="3053039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7198A45-880C-61BD-1B15-C27382EF845C}"/>
              </a:ext>
            </a:extLst>
          </p:cNvPr>
          <p:cNvSpPr txBox="1"/>
          <p:nvPr/>
        </p:nvSpPr>
        <p:spPr>
          <a:xfrm>
            <a:off x="9048818" y="1881112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CC957C4-5824-A624-41D2-C7611BE9277E}"/>
              </a:ext>
            </a:extLst>
          </p:cNvPr>
          <p:cNvSpPr/>
          <p:nvPr/>
        </p:nvSpPr>
        <p:spPr>
          <a:xfrm>
            <a:off x="2364879" y="1021012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3D73BB-0E4A-1359-A033-CECC5D05B9FD}"/>
              </a:ext>
            </a:extLst>
          </p:cNvPr>
          <p:cNvCxnSpPr>
            <a:cxnSpLocks/>
          </p:cNvCxnSpPr>
          <p:nvPr/>
        </p:nvCxnSpPr>
        <p:spPr>
          <a:xfrm flipH="1">
            <a:off x="1972486" y="1459996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4D7710D-757C-CDA0-06E2-8A49F578D2CF}"/>
              </a:ext>
            </a:extLst>
          </p:cNvPr>
          <p:cNvCxnSpPr>
            <a:cxnSpLocks/>
          </p:cNvCxnSpPr>
          <p:nvPr/>
        </p:nvCxnSpPr>
        <p:spPr>
          <a:xfrm flipH="1">
            <a:off x="1969977" y="2160573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0DA4D4-F143-B87A-4E1F-E92DCE3CE931}"/>
              </a:ext>
            </a:extLst>
          </p:cNvPr>
          <p:cNvCxnSpPr>
            <a:cxnSpLocks/>
          </p:cNvCxnSpPr>
          <p:nvPr/>
        </p:nvCxnSpPr>
        <p:spPr>
          <a:xfrm>
            <a:off x="1535377" y="1405802"/>
            <a:ext cx="283327" cy="380805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CF36960-5EE1-2750-A206-D734AB6A75A9}"/>
              </a:ext>
            </a:extLst>
          </p:cNvPr>
          <p:cNvCxnSpPr>
            <a:cxnSpLocks/>
            <a:stCxn id="40" idx="3"/>
          </p:cNvCxnSpPr>
          <p:nvPr/>
        </p:nvCxnSpPr>
        <p:spPr>
          <a:xfrm flipH="1">
            <a:off x="2126267" y="1395708"/>
            <a:ext cx="302311" cy="390899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174A83B-D4DC-1FCD-C3CF-2F20AB537485}"/>
              </a:ext>
            </a:extLst>
          </p:cNvPr>
          <p:cNvCxnSpPr>
            <a:cxnSpLocks/>
          </p:cNvCxnSpPr>
          <p:nvPr/>
        </p:nvCxnSpPr>
        <p:spPr>
          <a:xfrm>
            <a:off x="1580208" y="1938351"/>
            <a:ext cx="174797" cy="3460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1CCE06A-C5E4-6311-2251-3805DAFDF9A4}"/>
              </a:ext>
            </a:extLst>
          </p:cNvPr>
          <p:cNvCxnSpPr>
            <a:cxnSpLocks/>
          </p:cNvCxnSpPr>
          <p:nvPr/>
        </p:nvCxnSpPr>
        <p:spPr>
          <a:xfrm flipH="1">
            <a:off x="2189966" y="1938260"/>
            <a:ext cx="174913" cy="3551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2FE7130-7298-7B4E-99B8-93D7CD484443}"/>
              </a:ext>
            </a:extLst>
          </p:cNvPr>
          <p:cNvSpPr txBox="1"/>
          <p:nvPr/>
        </p:nvSpPr>
        <p:spPr>
          <a:xfrm>
            <a:off x="2395964" y="99957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EB3A645-3479-E18C-1C4B-22BA9F31E82C}"/>
              </a:ext>
            </a:extLst>
          </p:cNvPr>
          <p:cNvSpPr/>
          <p:nvPr/>
        </p:nvSpPr>
        <p:spPr>
          <a:xfrm>
            <a:off x="1756471" y="1019066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4077B6-2159-00BB-058D-D1AA5A4944B5}"/>
              </a:ext>
            </a:extLst>
          </p:cNvPr>
          <p:cNvSpPr txBox="1"/>
          <p:nvPr/>
        </p:nvSpPr>
        <p:spPr>
          <a:xfrm>
            <a:off x="1787556" y="99763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7311C48-15B3-01D5-B803-4D7D7AADC55B}"/>
              </a:ext>
            </a:extLst>
          </p:cNvPr>
          <p:cNvSpPr/>
          <p:nvPr/>
        </p:nvSpPr>
        <p:spPr>
          <a:xfrm>
            <a:off x="1203702" y="1019066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D79038-423A-8ABD-60FA-8A43C413503E}"/>
              </a:ext>
            </a:extLst>
          </p:cNvPr>
          <p:cNvSpPr txBox="1"/>
          <p:nvPr/>
        </p:nvSpPr>
        <p:spPr>
          <a:xfrm>
            <a:off x="1234787" y="997631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526B6C-BAC9-5149-9CC0-0A6ACF6BC6DB}"/>
              </a:ext>
            </a:extLst>
          </p:cNvPr>
          <p:cNvSpPr/>
          <p:nvPr/>
        </p:nvSpPr>
        <p:spPr>
          <a:xfrm>
            <a:off x="2364800" y="1699287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C9DB74-BF51-18D3-6002-55AC57265557}"/>
              </a:ext>
            </a:extLst>
          </p:cNvPr>
          <p:cNvSpPr txBox="1"/>
          <p:nvPr/>
        </p:nvSpPr>
        <p:spPr>
          <a:xfrm>
            <a:off x="2395885" y="16778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71A291C-2D64-DB19-70C5-C1820C427A4E}"/>
              </a:ext>
            </a:extLst>
          </p:cNvPr>
          <p:cNvSpPr/>
          <p:nvPr/>
        </p:nvSpPr>
        <p:spPr>
          <a:xfrm>
            <a:off x="1164879" y="1683720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505749-65DE-EBF4-1841-B61ECA0EAF3C}"/>
              </a:ext>
            </a:extLst>
          </p:cNvPr>
          <p:cNvSpPr txBox="1"/>
          <p:nvPr/>
        </p:nvSpPr>
        <p:spPr>
          <a:xfrm>
            <a:off x="1195964" y="1662285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858824D-6089-CDC2-6EB5-C9A01ABC4EA1}"/>
              </a:ext>
            </a:extLst>
          </p:cNvPr>
          <p:cNvSpPr/>
          <p:nvPr/>
        </p:nvSpPr>
        <p:spPr>
          <a:xfrm>
            <a:off x="1756471" y="2409435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354381-EE64-6AB6-70C2-9CF75D8EE378}"/>
              </a:ext>
            </a:extLst>
          </p:cNvPr>
          <p:cNvSpPr txBox="1"/>
          <p:nvPr/>
        </p:nvSpPr>
        <p:spPr>
          <a:xfrm>
            <a:off x="1787556" y="238800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651DD8-A978-DAED-C404-4D7A485E6F86}"/>
              </a:ext>
            </a:extLst>
          </p:cNvPr>
          <p:cNvSpPr/>
          <p:nvPr/>
        </p:nvSpPr>
        <p:spPr>
          <a:xfrm>
            <a:off x="1745110" y="1727655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F76FC7-8D91-C6CD-3300-FA642233E1A0}"/>
              </a:ext>
            </a:extLst>
          </p:cNvPr>
          <p:cNvSpPr txBox="1"/>
          <p:nvPr/>
        </p:nvSpPr>
        <p:spPr>
          <a:xfrm>
            <a:off x="1776195" y="170622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C62495-5E14-0CFD-C284-8853B63B0AAF}"/>
              </a:ext>
            </a:extLst>
          </p:cNvPr>
          <p:cNvSpPr/>
          <p:nvPr/>
        </p:nvSpPr>
        <p:spPr>
          <a:xfrm>
            <a:off x="2440092" y="4093064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61475E-37F8-0A52-C420-CF1B301B565C}"/>
              </a:ext>
            </a:extLst>
          </p:cNvPr>
          <p:cNvCxnSpPr>
            <a:cxnSpLocks/>
          </p:cNvCxnSpPr>
          <p:nvPr/>
        </p:nvCxnSpPr>
        <p:spPr>
          <a:xfrm flipH="1">
            <a:off x="2047699" y="4532048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AB1510-CE75-ED7A-AB28-A92DC8005FC5}"/>
              </a:ext>
            </a:extLst>
          </p:cNvPr>
          <p:cNvCxnSpPr>
            <a:cxnSpLocks/>
          </p:cNvCxnSpPr>
          <p:nvPr/>
        </p:nvCxnSpPr>
        <p:spPr>
          <a:xfrm flipH="1">
            <a:off x="2045190" y="5232625"/>
            <a:ext cx="4642" cy="262323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7F6657-230F-947B-7ABA-75E847CEDFDF}"/>
              </a:ext>
            </a:extLst>
          </p:cNvPr>
          <p:cNvCxnSpPr>
            <a:cxnSpLocks/>
          </p:cNvCxnSpPr>
          <p:nvPr/>
        </p:nvCxnSpPr>
        <p:spPr>
          <a:xfrm>
            <a:off x="1610590" y="4477854"/>
            <a:ext cx="283327" cy="380805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AFAD48-111A-8FC3-485B-B419D4F56399}"/>
              </a:ext>
            </a:extLst>
          </p:cNvPr>
          <p:cNvCxnSpPr>
            <a:cxnSpLocks/>
            <a:stCxn id="31" idx="3"/>
          </p:cNvCxnSpPr>
          <p:nvPr/>
        </p:nvCxnSpPr>
        <p:spPr>
          <a:xfrm flipH="1">
            <a:off x="2201480" y="4467760"/>
            <a:ext cx="302311" cy="390899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6FC800-5554-E483-7FC3-BC2EE1D52A47}"/>
              </a:ext>
            </a:extLst>
          </p:cNvPr>
          <p:cNvCxnSpPr>
            <a:cxnSpLocks/>
          </p:cNvCxnSpPr>
          <p:nvPr/>
        </p:nvCxnSpPr>
        <p:spPr>
          <a:xfrm>
            <a:off x="1655421" y="5010403"/>
            <a:ext cx="174797" cy="3460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FB2BDCD-BE0C-1F47-EB4D-CFBB256BD30C}"/>
              </a:ext>
            </a:extLst>
          </p:cNvPr>
          <p:cNvCxnSpPr>
            <a:cxnSpLocks/>
          </p:cNvCxnSpPr>
          <p:nvPr/>
        </p:nvCxnSpPr>
        <p:spPr>
          <a:xfrm flipH="1">
            <a:off x="2265179" y="5010312"/>
            <a:ext cx="174913" cy="355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0269FBF-2D55-0DAC-2D50-9D2A6045CDF7}"/>
              </a:ext>
            </a:extLst>
          </p:cNvPr>
          <p:cNvSpPr txBox="1"/>
          <p:nvPr/>
        </p:nvSpPr>
        <p:spPr>
          <a:xfrm>
            <a:off x="2471177" y="407162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5154EDD-FE86-9830-9E3E-FC72BC43DC39}"/>
              </a:ext>
            </a:extLst>
          </p:cNvPr>
          <p:cNvSpPr/>
          <p:nvPr/>
        </p:nvSpPr>
        <p:spPr>
          <a:xfrm>
            <a:off x="1831684" y="4091118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7448876-9B0A-DDF5-CBB6-D14CC66A66B9}"/>
              </a:ext>
            </a:extLst>
          </p:cNvPr>
          <p:cNvSpPr txBox="1"/>
          <p:nvPr/>
        </p:nvSpPr>
        <p:spPr>
          <a:xfrm>
            <a:off x="1862769" y="406968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D5593BB9-2640-2674-1FE7-1C5157F4D0CF}"/>
              </a:ext>
            </a:extLst>
          </p:cNvPr>
          <p:cNvSpPr/>
          <p:nvPr/>
        </p:nvSpPr>
        <p:spPr>
          <a:xfrm>
            <a:off x="1278915" y="4091118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5766E57-2F36-10F9-0948-83C06C5DA32D}"/>
              </a:ext>
            </a:extLst>
          </p:cNvPr>
          <p:cNvSpPr txBox="1"/>
          <p:nvPr/>
        </p:nvSpPr>
        <p:spPr>
          <a:xfrm>
            <a:off x="1310000" y="406968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E6D193C-4E14-900F-3816-933F3005F667}"/>
              </a:ext>
            </a:extLst>
          </p:cNvPr>
          <p:cNvSpPr/>
          <p:nvPr/>
        </p:nvSpPr>
        <p:spPr>
          <a:xfrm>
            <a:off x="2440013" y="4771339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6E44151-6227-23ED-0DE9-7A1A1656337B}"/>
              </a:ext>
            </a:extLst>
          </p:cNvPr>
          <p:cNvSpPr txBox="1"/>
          <p:nvPr/>
        </p:nvSpPr>
        <p:spPr>
          <a:xfrm>
            <a:off x="2471098" y="474990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D10C36C-C4DB-51A1-7D4F-F931496D6D56}"/>
              </a:ext>
            </a:extLst>
          </p:cNvPr>
          <p:cNvSpPr/>
          <p:nvPr/>
        </p:nvSpPr>
        <p:spPr>
          <a:xfrm>
            <a:off x="1240092" y="4755772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668E40B-C7D7-D873-3B55-E1FF7D7BBB0F}"/>
              </a:ext>
            </a:extLst>
          </p:cNvPr>
          <p:cNvSpPr txBox="1"/>
          <p:nvPr/>
        </p:nvSpPr>
        <p:spPr>
          <a:xfrm>
            <a:off x="1271177" y="473433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95A2879C-64ED-7BCB-1BF9-095CDAA67AC3}"/>
              </a:ext>
            </a:extLst>
          </p:cNvPr>
          <p:cNvSpPr/>
          <p:nvPr/>
        </p:nvSpPr>
        <p:spPr>
          <a:xfrm>
            <a:off x="1831684" y="5481487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7748B6-A725-161B-2DED-CD7427140DEB}"/>
              </a:ext>
            </a:extLst>
          </p:cNvPr>
          <p:cNvSpPr txBox="1"/>
          <p:nvPr/>
        </p:nvSpPr>
        <p:spPr>
          <a:xfrm>
            <a:off x="1862769" y="546005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4A63C9FC-C82C-C01D-3336-58C6032297EB}"/>
              </a:ext>
            </a:extLst>
          </p:cNvPr>
          <p:cNvSpPr/>
          <p:nvPr/>
        </p:nvSpPr>
        <p:spPr>
          <a:xfrm>
            <a:off x="1820323" y="4799707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A75A5CB-BBC5-C763-DE5B-14D5E7E164DE}"/>
              </a:ext>
            </a:extLst>
          </p:cNvPr>
          <p:cNvSpPr txBox="1"/>
          <p:nvPr/>
        </p:nvSpPr>
        <p:spPr>
          <a:xfrm>
            <a:off x="1851408" y="477827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BE6300F8-EB97-74BB-F797-8C02C0AEE4AD}"/>
              </a:ext>
            </a:extLst>
          </p:cNvPr>
          <p:cNvSpPr/>
          <p:nvPr/>
        </p:nvSpPr>
        <p:spPr>
          <a:xfrm>
            <a:off x="7879220" y="3165656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F89E245-383A-C725-93A2-93667E35402B}"/>
              </a:ext>
            </a:extLst>
          </p:cNvPr>
          <p:cNvSpPr/>
          <p:nvPr/>
        </p:nvSpPr>
        <p:spPr>
          <a:xfrm>
            <a:off x="8410898" y="3169001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96F2C5E-C96C-2D6C-856A-FEAABACACB0E}"/>
              </a:ext>
            </a:extLst>
          </p:cNvPr>
          <p:cNvSpPr/>
          <p:nvPr/>
        </p:nvSpPr>
        <p:spPr>
          <a:xfrm>
            <a:off x="8982149" y="2528744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05F2AC8-83CA-6343-512D-79A2E0458844}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628379" y="2941970"/>
            <a:ext cx="4656" cy="22703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8EE776CC-E978-0044-10C1-53A4FBA9FB28}"/>
              </a:ext>
            </a:extLst>
          </p:cNvPr>
          <p:cNvCxnSpPr>
            <a:cxnSpLocks/>
            <a:endCxn id="134" idx="0"/>
          </p:cNvCxnSpPr>
          <p:nvPr/>
        </p:nvCxnSpPr>
        <p:spPr>
          <a:xfrm flipH="1">
            <a:off x="8082413" y="2275680"/>
            <a:ext cx="966404" cy="216804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101C3AD-76A7-74B8-47A6-BA7B53575F39}"/>
              </a:ext>
            </a:extLst>
          </p:cNvPr>
          <p:cNvCxnSpPr>
            <a:cxnSpLocks/>
            <a:stCxn id="134" idx="2"/>
            <a:endCxn id="105" idx="0"/>
          </p:cNvCxnSpPr>
          <p:nvPr/>
        </p:nvCxnSpPr>
        <p:spPr>
          <a:xfrm>
            <a:off x="8082413" y="2954149"/>
            <a:ext cx="14288" cy="211507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0C9E1B5-DF56-7310-30E9-4D3340D5F5B0}"/>
              </a:ext>
            </a:extLst>
          </p:cNvPr>
          <p:cNvCxnSpPr>
            <a:cxnSpLocks/>
            <a:stCxn id="111" idx="4"/>
          </p:cNvCxnSpPr>
          <p:nvPr/>
        </p:nvCxnSpPr>
        <p:spPr>
          <a:xfrm flipH="1">
            <a:off x="9179668" y="2967728"/>
            <a:ext cx="19962" cy="21718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EC886B47-70FA-9056-265B-1137629310A2}"/>
              </a:ext>
            </a:extLst>
          </p:cNvPr>
          <p:cNvCxnSpPr>
            <a:cxnSpLocks/>
            <a:stCxn id="183" idx="3"/>
            <a:endCxn id="142" idx="1"/>
          </p:cNvCxnSpPr>
          <p:nvPr/>
        </p:nvCxnSpPr>
        <p:spPr>
          <a:xfrm>
            <a:off x="9843375" y="3956215"/>
            <a:ext cx="252430" cy="132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617A5DB-C3A2-4344-D695-72F164725EC0}"/>
              </a:ext>
            </a:extLst>
          </p:cNvPr>
          <p:cNvCxnSpPr>
            <a:cxnSpLocks/>
            <a:stCxn id="143" idx="6"/>
            <a:endCxn id="183" idx="1"/>
          </p:cNvCxnSpPr>
          <p:nvPr/>
        </p:nvCxnSpPr>
        <p:spPr>
          <a:xfrm flipV="1">
            <a:off x="9154556" y="3956215"/>
            <a:ext cx="253858" cy="2859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092D3BF-256D-E4C2-82E0-D12ECAEF896A}"/>
              </a:ext>
            </a:extLst>
          </p:cNvPr>
          <p:cNvSpPr txBox="1"/>
          <p:nvPr/>
        </p:nvSpPr>
        <p:spPr>
          <a:xfrm>
            <a:off x="9013234" y="2507309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098D15D8-6B5E-EFDC-AF4A-ED006F9B2D2D}"/>
              </a:ext>
            </a:extLst>
          </p:cNvPr>
          <p:cNvSpPr/>
          <p:nvPr/>
        </p:nvSpPr>
        <p:spPr>
          <a:xfrm>
            <a:off x="8412378" y="2513919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A527427-B215-61A9-B31A-3C154B3F8510}"/>
              </a:ext>
            </a:extLst>
          </p:cNvPr>
          <p:cNvSpPr txBox="1"/>
          <p:nvPr/>
        </p:nvSpPr>
        <p:spPr>
          <a:xfrm>
            <a:off x="8443463" y="249248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13D40332-8C49-57F6-20C0-281E0B2FEDE9}"/>
              </a:ext>
            </a:extLst>
          </p:cNvPr>
          <p:cNvSpPr/>
          <p:nvPr/>
        </p:nvSpPr>
        <p:spPr>
          <a:xfrm>
            <a:off x="7859609" y="2513919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B40351-3612-FA4E-6BF4-2B175E53BAA9}"/>
              </a:ext>
            </a:extLst>
          </p:cNvPr>
          <p:cNvSpPr txBox="1"/>
          <p:nvPr/>
        </p:nvSpPr>
        <p:spPr>
          <a:xfrm>
            <a:off x="7890694" y="2492484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9AA954D-14B3-7F8A-A8F6-073698EB013D}"/>
              </a:ext>
            </a:extLst>
          </p:cNvPr>
          <p:cNvSpPr/>
          <p:nvPr/>
        </p:nvSpPr>
        <p:spPr>
          <a:xfrm>
            <a:off x="10064720" y="3748138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6FC3A28-FF2E-C4DE-77A8-0DD222248DAC}"/>
              </a:ext>
            </a:extLst>
          </p:cNvPr>
          <p:cNvSpPr txBox="1"/>
          <p:nvPr/>
        </p:nvSpPr>
        <p:spPr>
          <a:xfrm>
            <a:off x="10095805" y="3726703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E869E063-FD99-8DB6-0D53-C043926DC942}"/>
              </a:ext>
            </a:extLst>
          </p:cNvPr>
          <p:cNvSpPr/>
          <p:nvPr/>
        </p:nvSpPr>
        <p:spPr>
          <a:xfrm>
            <a:off x="8719595" y="3739582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850DB0C-1D0E-83C4-28D4-0F775C8922E0}"/>
              </a:ext>
            </a:extLst>
          </p:cNvPr>
          <p:cNvSpPr txBox="1"/>
          <p:nvPr/>
        </p:nvSpPr>
        <p:spPr>
          <a:xfrm>
            <a:off x="8750680" y="3718147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5C408D0-D77C-C761-8C26-64E4BA69C15C}"/>
              </a:ext>
            </a:extLst>
          </p:cNvPr>
          <p:cNvSpPr/>
          <p:nvPr/>
        </p:nvSpPr>
        <p:spPr>
          <a:xfrm>
            <a:off x="9055953" y="1991855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F1272623-F136-7357-2AFE-58FFF002BB32}"/>
              </a:ext>
            </a:extLst>
          </p:cNvPr>
          <p:cNvSpPr/>
          <p:nvPr/>
        </p:nvSpPr>
        <p:spPr>
          <a:xfrm>
            <a:off x="9531668" y="2539677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4C0277-524E-1101-4056-41B8FA738254}"/>
              </a:ext>
            </a:extLst>
          </p:cNvPr>
          <p:cNvSpPr txBox="1"/>
          <p:nvPr/>
        </p:nvSpPr>
        <p:spPr>
          <a:xfrm>
            <a:off x="9562753" y="2518242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4EA78616-B5C6-3972-BB56-8F2C7E97AB2A}"/>
              </a:ext>
            </a:extLst>
          </p:cNvPr>
          <p:cNvSpPr/>
          <p:nvPr/>
        </p:nvSpPr>
        <p:spPr>
          <a:xfrm>
            <a:off x="10101618" y="2548233"/>
            <a:ext cx="434961" cy="438984"/>
          </a:xfrm>
          <a:prstGeom prst="ellipse">
            <a:avLst/>
          </a:prstGeom>
          <a:noFill/>
          <a:ln w="1905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CA73947-97FC-1937-5A09-11A396960FA1}"/>
              </a:ext>
            </a:extLst>
          </p:cNvPr>
          <p:cNvSpPr txBox="1"/>
          <p:nvPr/>
        </p:nvSpPr>
        <p:spPr>
          <a:xfrm>
            <a:off x="10132703" y="2526798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aseline="-25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3F81F91-472B-91B0-6D26-73B5D993813D}"/>
              </a:ext>
            </a:extLst>
          </p:cNvPr>
          <p:cNvSpPr/>
          <p:nvPr/>
        </p:nvSpPr>
        <p:spPr>
          <a:xfrm>
            <a:off x="9528911" y="3165656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0F164F0C-9575-7DC1-DBC9-C55A7985E9BD}"/>
              </a:ext>
            </a:extLst>
          </p:cNvPr>
          <p:cNvSpPr/>
          <p:nvPr/>
        </p:nvSpPr>
        <p:spPr>
          <a:xfrm>
            <a:off x="10084871" y="3163782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020DE3DC-83EA-490F-444B-4047B4E2A7D5}"/>
              </a:ext>
            </a:extLst>
          </p:cNvPr>
          <p:cNvCxnSpPr>
            <a:cxnSpLocks/>
            <a:stCxn id="147" idx="4"/>
          </p:cNvCxnSpPr>
          <p:nvPr/>
        </p:nvCxnSpPr>
        <p:spPr>
          <a:xfrm flipH="1">
            <a:off x="9746223" y="2978661"/>
            <a:ext cx="2926" cy="18512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7C28EFD-FE3F-A7E1-7137-216D51DB86A6}"/>
              </a:ext>
            </a:extLst>
          </p:cNvPr>
          <p:cNvCxnSpPr>
            <a:cxnSpLocks/>
          </p:cNvCxnSpPr>
          <p:nvPr/>
        </p:nvCxnSpPr>
        <p:spPr>
          <a:xfrm>
            <a:off x="10319099" y="2974338"/>
            <a:ext cx="5323" cy="188042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C0FC07D9-2AFE-D1B5-F090-20A899093CE2}"/>
              </a:ext>
            </a:extLst>
          </p:cNvPr>
          <p:cNvCxnSpPr>
            <a:cxnSpLocks/>
            <a:endCxn id="130" idx="0"/>
          </p:cNvCxnSpPr>
          <p:nvPr/>
        </p:nvCxnSpPr>
        <p:spPr>
          <a:xfrm flipH="1">
            <a:off x="8635182" y="2291099"/>
            <a:ext cx="546662" cy="201385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465DAD79-5CAD-9C29-ABEE-2958E25323E8}"/>
              </a:ext>
            </a:extLst>
          </p:cNvPr>
          <p:cNvCxnSpPr>
            <a:cxnSpLocks/>
            <a:endCxn id="119" idx="0"/>
          </p:cNvCxnSpPr>
          <p:nvPr/>
        </p:nvCxnSpPr>
        <p:spPr>
          <a:xfrm>
            <a:off x="9181844" y="2276274"/>
            <a:ext cx="23109" cy="231035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F157440-3204-1248-9F50-DF59202700E0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9396672" y="2291099"/>
            <a:ext cx="357800" cy="227143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3162A201-FFC1-C017-79D0-E913DB9F728E}"/>
              </a:ext>
            </a:extLst>
          </p:cNvPr>
          <p:cNvCxnSpPr>
            <a:cxnSpLocks/>
            <a:endCxn id="150" idx="0"/>
          </p:cNvCxnSpPr>
          <p:nvPr/>
        </p:nvCxnSpPr>
        <p:spPr>
          <a:xfrm>
            <a:off x="9397931" y="2278220"/>
            <a:ext cx="926491" cy="24857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2C35D0C-964B-0EAA-2661-43AB0B67560D}"/>
              </a:ext>
            </a:extLst>
          </p:cNvPr>
          <p:cNvSpPr/>
          <p:nvPr/>
        </p:nvSpPr>
        <p:spPr>
          <a:xfrm>
            <a:off x="9408414" y="3810366"/>
            <a:ext cx="434961" cy="291697"/>
          </a:xfrm>
          <a:prstGeom prst="rect">
            <a:avLst/>
          </a:prstGeom>
          <a:noFill/>
          <a:ln w="28575" cap="flat" cmpd="sng" algn="ctr">
            <a:solidFill>
              <a:srgbClr val="0070C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tIns="0" rtlCol="0" anchor="ctr">
            <a:noAutofit/>
          </a:bodyPr>
          <a:lstStyle/>
          <a:p>
            <a:pPr marL="0" marR="0" lvl="0" indent="0" algn="ctr" defTabSz="52248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-2500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C8357F6D-84B6-65C3-EFBC-302AC1A5DD95}"/>
              </a:ext>
            </a:extLst>
          </p:cNvPr>
          <p:cNvCxnSpPr>
            <a:cxnSpLocks/>
          </p:cNvCxnSpPr>
          <p:nvPr/>
        </p:nvCxnSpPr>
        <p:spPr>
          <a:xfrm>
            <a:off x="8002427" y="3455479"/>
            <a:ext cx="795095" cy="368749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33BD33D-0AFF-AD91-EEFF-E3C02D6B9063}"/>
              </a:ext>
            </a:extLst>
          </p:cNvPr>
          <p:cNvCxnSpPr>
            <a:cxnSpLocks/>
            <a:endCxn id="143" idx="7"/>
          </p:cNvCxnSpPr>
          <p:nvPr/>
        </p:nvCxnSpPr>
        <p:spPr>
          <a:xfrm flipH="1">
            <a:off x="9090857" y="3455479"/>
            <a:ext cx="1072668" cy="348391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E188E628-CB04-3BE6-7C9B-172B1E5755C1}"/>
              </a:ext>
            </a:extLst>
          </p:cNvPr>
          <p:cNvCxnSpPr>
            <a:cxnSpLocks/>
          </p:cNvCxnSpPr>
          <p:nvPr/>
        </p:nvCxnSpPr>
        <p:spPr>
          <a:xfrm flipH="1">
            <a:off x="9042263" y="3491204"/>
            <a:ext cx="581086" cy="286782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E9D656D6-A730-618F-F97A-819EA3702B29}"/>
              </a:ext>
            </a:extLst>
          </p:cNvPr>
          <p:cNvCxnSpPr>
            <a:cxnSpLocks/>
          </p:cNvCxnSpPr>
          <p:nvPr/>
        </p:nvCxnSpPr>
        <p:spPr>
          <a:xfrm>
            <a:off x="8717633" y="3452134"/>
            <a:ext cx="118897" cy="303803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9AAF1D6-DD45-3A9E-2346-949C0841132C}"/>
              </a:ext>
            </a:extLst>
          </p:cNvPr>
          <p:cNvCxnSpPr>
            <a:cxnSpLocks/>
            <a:endCxn id="144" idx="0"/>
          </p:cNvCxnSpPr>
          <p:nvPr/>
        </p:nvCxnSpPr>
        <p:spPr>
          <a:xfrm flipH="1">
            <a:off x="8942399" y="3480259"/>
            <a:ext cx="120177" cy="237888"/>
          </a:xfrm>
          <a:prstGeom prst="straightConnector1">
            <a:avLst/>
          </a:prstGeom>
          <a:noFill/>
          <a:ln w="28575" cap="flat" cmpd="sng" algn="ctr">
            <a:solidFill>
              <a:srgbClr val="00B050"/>
            </a:solidFill>
            <a:prstDash val="solid"/>
            <a:tailEnd type="stealth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4637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44425D-E0BA-C261-3EE7-9B288C53F2F6}"/>
              </a:ext>
            </a:extLst>
          </p:cNvPr>
          <p:cNvSpPr/>
          <p:nvPr/>
        </p:nvSpPr>
        <p:spPr>
          <a:xfrm>
            <a:off x="6440555" y="520147"/>
            <a:ext cx="487018" cy="4273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EA171C-4986-C590-B267-ECF128865503}"/>
              </a:ext>
            </a:extLst>
          </p:cNvPr>
          <p:cNvSpPr/>
          <p:nvPr/>
        </p:nvSpPr>
        <p:spPr>
          <a:xfrm>
            <a:off x="5496337" y="1149625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962A9C-5A8C-6746-60FC-87C31705FF65}"/>
              </a:ext>
            </a:extLst>
          </p:cNvPr>
          <p:cNvSpPr/>
          <p:nvPr/>
        </p:nvSpPr>
        <p:spPr>
          <a:xfrm>
            <a:off x="6470373" y="1149625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E1D246-6658-533F-03F9-2981CE853E6F}"/>
              </a:ext>
            </a:extLst>
          </p:cNvPr>
          <p:cNvSpPr/>
          <p:nvPr/>
        </p:nvSpPr>
        <p:spPr>
          <a:xfrm>
            <a:off x="7414591" y="1149625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80EDD6-28B5-835B-3741-A96FFFD393D5}"/>
              </a:ext>
            </a:extLst>
          </p:cNvPr>
          <p:cNvSpPr/>
          <p:nvPr/>
        </p:nvSpPr>
        <p:spPr>
          <a:xfrm>
            <a:off x="7782338" y="1791526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BA7290-1089-73A3-20F7-D0B1BC25CE59}"/>
              </a:ext>
            </a:extLst>
          </p:cNvPr>
          <p:cNvSpPr/>
          <p:nvPr/>
        </p:nvSpPr>
        <p:spPr>
          <a:xfrm>
            <a:off x="6440555" y="2408581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17D791E-ACC5-95F1-924F-C4FF62AAA387}"/>
              </a:ext>
            </a:extLst>
          </p:cNvPr>
          <p:cNvSpPr/>
          <p:nvPr/>
        </p:nvSpPr>
        <p:spPr>
          <a:xfrm>
            <a:off x="5496337" y="3215309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5A821C-FEF0-7FC0-78A9-8B725163F373}"/>
              </a:ext>
            </a:extLst>
          </p:cNvPr>
          <p:cNvSpPr/>
          <p:nvPr/>
        </p:nvSpPr>
        <p:spPr>
          <a:xfrm>
            <a:off x="6470373" y="3215309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110EEE-5EC5-119D-7BE9-A570CA060DA5}"/>
              </a:ext>
            </a:extLst>
          </p:cNvPr>
          <p:cNvSpPr/>
          <p:nvPr/>
        </p:nvSpPr>
        <p:spPr>
          <a:xfrm>
            <a:off x="7414591" y="3215309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BB6E46-6880-3B03-3B07-C05139131998}"/>
              </a:ext>
            </a:extLst>
          </p:cNvPr>
          <p:cNvSpPr/>
          <p:nvPr/>
        </p:nvSpPr>
        <p:spPr>
          <a:xfrm>
            <a:off x="6490251" y="4022037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72E653-BD58-D864-3298-1DA7CB9BCC39}"/>
              </a:ext>
            </a:extLst>
          </p:cNvPr>
          <p:cNvSpPr/>
          <p:nvPr/>
        </p:nvSpPr>
        <p:spPr>
          <a:xfrm>
            <a:off x="4939744" y="1791526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B1A695-DED6-AEFA-F0D4-7664B8F60B05}"/>
              </a:ext>
            </a:extLst>
          </p:cNvPr>
          <p:cNvSpPr/>
          <p:nvPr/>
        </p:nvSpPr>
        <p:spPr>
          <a:xfrm>
            <a:off x="5933521" y="1791526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F7AF2C-468B-0107-CB19-4F9BD6F1633D}"/>
              </a:ext>
            </a:extLst>
          </p:cNvPr>
          <p:cNvSpPr/>
          <p:nvPr/>
        </p:nvSpPr>
        <p:spPr>
          <a:xfrm>
            <a:off x="6857998" y="1791526"/>
            <a:ext cx="487018" cy="427382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FA476D-216D-DC3F-18EF-42B0FCB0705C}"/>
              </a:ext>
            </a:extLst>
          </p:cNvPr>
          <p:cNvCxnSpPr>
            <a:stCxn id="4" idx="3"/>
            <a:endCxn id="5" idx="7"/>
          </p:cNvCxnSpPr>
          <p:nvPr/>
        </p:nvCxnSpPr>
        <p:spPr>
          <a:xfrm flipH="1">
            <a:off x="5912033" y="884940"/>
            <a:ext cx="599844" cy="32727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265184-B65E-60C7-D51C-E3D1D5E044BB}"/>
              </a:ext>
            </a:extLst>
          </p:cNvPr>
          <p:cNvCxnSpPr>
            <a:cxnSpLocks/>
            <a:stCxn id="5" idx="3"/>
            <a:endCxn id="16" idx="7"/>
          </p:cNvCxnSpPr>
          <p:nvPr/>
        </p:nvCxnSpPr>
        <p:spPr>
          <a:xfrm flipH="1">
            <a:off x="5355440" y="1514418"/>
            <a:ext cx="212219" cy="339697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3685901-6BAD-2CE7-A0A3-C10F675E8E09}"/>
              </a:ext>
            </a:extLst>
          </p:cNvPr>
          <p:cNvCxnSpPr>
            <a:cxnSpLocks/>
            <a:stCxn id="16" idx="5"/>
            <a:endCxn id="10" idx="2"/>
          </p:cNvCxnSpPr>
          <p:nvPr/>
        </p:nvCxnSpPr>
        <p:spPr>
          <a:xfrm>
            <a:off x="5355440" y="2156319"/>
            <a:ext cx="1085115" cy="4659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BBE0C-ABEE-8E9A-A437-B6D0F6F20C7C}"/>
              </a:ext>
            </a:extLst>
          </p:cNvPr>
          <p:cNvCxnSpPr>
            <a:cxnSpLocks/>
            <a:stCxn id="10" idx="3"/>
            <a:endCxn id="11" idx="7"/>
          </p:cNvCxnSpPr>
          <p:nvPr/>
        </p:nvCxnSpPr>
        <p:spPr>
          <a:xfrm flipH="1">
            <a:off x="5912033" y="2773374"/>
            <a:ext cx="599844" cy="5045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1984410-BFE3-992E-75E2-5872211BD984}"/>
              </a:ext>
            </a:extLst>
          </p:cNvPr>
          <p:cNvCxnSpPr>
            <a:cxnSpLocks/>
            <a:stCxn id="11" idx="5"/>
            <a:endCxn id="14" idx="1"/>
          </p:cNvCxnSpPr>
          <p:nvPr/>
        </p:nvCxnSpPr>
        <p:spPr>
          <a:xfrm>
            <a:off x="5912033" y="3580102"/>
            <a:ext cx="649540" cy="5045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A1FE268-3630-C45E-6555-63B46D90985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6684064" y="947529"/>
            <a:ext cx="29818" cy="20209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B1915C4-58E1-DD7A-27E6-F92AB14F83B8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6856251" y="884940"/>
            <a:ext cx="629662" cy="32727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F47D77-737E-9E35-98EF-685BA4991E06}"/>
              </a:ext>
            </a:extLst>
          </p:cNvPr>
          <p:cNvCxnSpPr>
            <a:cxnSpLocks/>
            <a:stCxn id="5" idx="5"/>
            <a:endCxn id="17" idx="0"/>
          </p:cNvCxnSpPr>
          <p:nvPr/>
        </p:nvCxnSpPr>
        <p:spPr>
          <a:xfrm>
            <a:off x="5912033" y="1514418"/>
            <a:ext cx="264997" cy="277108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E81958-B1A7-C3A1-EA86-72E8840405A5}"/>
              </a:ext>
            </a:extLst>
          </p:cNvPr>
          <p:cNvCxnSpPr>
            <a:cxnSpLocks/>
            <a:stCxn id="18" idx="4"/>
            <a:endCxn id="10" idx="7"/>
          </p:cNvCxnSpPr>
          <p:nvPr/>
        </p:nvCxnSpPr>
        <p:spPr>
          <a:xfrm flipH="1">
            <a:off x="6856251" y="2218908"/>
            <a:ext cx="245256" cy="252262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 descr="A diagram of red circles and blue arrows&#10;&#10;Description automatically generated">
            <a:extLst>
              <a:ext uri="{FF2B5EF4-FFF2-40B4-BE49-F238E27FC236}">
                <a16:creationId xmlns:a16="http://schemas.microsoft.com/office/drawing/2014/main" id="{421885F3-8943-0775-2D98-41CF7893B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038" y="1514058"/>
            <a:ext cx="1511300" cy="2273300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74CA05-F72D-22AD-E832-E1F611A02129}"/>
              </a:ext>
            </a:extLst>
          </p:cNvPr>
          <p:cNvCxnSpPr>
            <a:cxnSpLocks/>
            <a:stCxn id="9" idx="3"/>
            <a:endCxn id="10" idx="6"/>
          </p:cNvCxnSpPr>
          <p:nvPr/>
        </p:nvCxnSpPr>
        <p:spPr>
          <a:xfrm flipH="1">
            <a:off x="6927573" y="2156319"/>
            <a:ext cx="926087" cy="465953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DE6E629-BE53-9970-2716-FA6735947D63}"/>
              </a:ext>
            </a:extLst>
          </p:cNvPr>
          <p:cNvCxnSpPr>
            <a:cxnSpLocks/>
            <a:stCxn id="13" idx="1"/>
            <a:endCxn id="10" idx="5"/>
          </p:cNvCxnSpPr>
          <p:nvPr/>
        </p:nvCxnSpPr>
        <p:spPr>
          <a:xfrm flipH="1" flipV="1">
            <a:off x="6856251" y="2773374"/>
            <a:ext cx="629662" cy="504524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40917C-247D-843C-5C6D-54DFD44412ED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H="1" flipV="1">
            <a:off x="6684064" y="2835963"/>
            <a:ext cx="29818" cy="379346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ight Arrow 64">
            <a:extLst>
              <a:ext uri="{FF2B5EF4-FFF2-40B4-BE49-F238E27FC236}">
                <a16:creationId xmlns:a16="http://schemas.microsoft.com/office/drawing/2014/main" id="{F6E21C27-F079-C7A5-6875-C7466C88025D}"/>
              </a:ext>
            </a:extLst>
          </p:cNvPr>
          <p:cNvSpPr/>
          <p:nvPr/>
        </p:nvSpPr>
        <p:spPr>
          <a:xfrm>
            <a:off x="3355625" y="2429755"/>
            <a:ext cx="718152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56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9C62D-D8E1-7501-200E-57104ABB6F9A}"/>
              </a:ext>
            </a:extLst>
          </p:cNvPr>
          <p:cNvCxnSpPr>
            <a:stCxn id="10" idx="3"/>
            <a:endCxn id="4" idx="2"/>
          </p:cNvCxnSpPr>
          <p:nvPr/>
        </p:nvCxnSpPr>
        <p:spPr>
          <a:xfrm>
            <a:off x="1205752" y="2537011"/>
            <a:ext cx="1703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FC3D49-F600-0110-8FA0-E50FEC9593AC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>
            <a:off x="1205752" y="2944905"/>
            <a:ext cx="17033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0D8850-5FEF-CF91-8782-3FB80F274CF3}"/>
              </a:ext>
            </a:extLst>
          </p:cNvPr>
          <p:cNvCxnSpPr>
            <a:cxnSpLocks/>
            <a:stCxn id="14" idx="3"/>
            <a:endCxn id="8" idx="2"/>
          </p:cNvCxnSpPr>
          <p:nvPr/>
        </p:nvCxnSpPr>
        <p:spPr>
          <a:xfrm>
            <a:off x="1205752" y="3351459"/>
            <a:ext cx="17033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5800ED0-ED0B-957E-9118-BCDC775B0FD3}"/>
              </a:ext>
            </a:extLst>
          </p:cNvPr>
          <p:cNvCxnSpPr>
            <a:cxnSpLocks/>
            <a:stCxn id="15" idx="3"/>
            <a:endCxn id="9" idx="2"/>
          </p:cNvCxnSpPr>
          <p:nvPr/>
        </p:nvCxnSpPr>
        <p:spPr>
          <a:xfrm>
            <a:off x="1205752" y="3759353"/>
            <a:ext cx="17033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0A0E89-A5C9-881E-7B2D-0F6BF0E725FE}"/>
              </a:ext>
            </a:extLst>
          </p:cNvPr>
          <p:cNvCxnSpPr>
            <a:cxnSpLocks/>
            <a:stCxn id="4" idx="6"/>
            <a:endCxn id="57" idx="1"/>
          </p:cNvCxnSpPr>
          <p:nvPr/>
        </p:nvCxnSpPr>
        <p:spPr>
          <a:xfrm>
            <a:off x="1680883" y="2537011"/>
            <a:ext cx="1776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D311B4-B5B4-B5F1-EA54-2BC8ED5FC081}"/>
              </a:ext>
            </a:extLst>
          </p:cNvPr>
          <p:cNvCxnSpPr>
            <a:cxnSpLocks/>
            <a:stCxn id="7" idx="6"/>
            <a:endCxn id="58" idx="1"/>
          </p:cNvCxnSpPr>
          <p:nvPr/>
        </p:nvCxnSpPr>
        <p:spPr>
          <a:xfrm>
            <a:off x="1680883" y="2944905"/>
            <a:ext cx="1776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2B5532-4639-A268-40B1-FD57BDEFD208}"/>
              </a:ext>
            </a:extLst>
          </p:cNvPr>
          <p:cNvCxnSpPr>
            <a:cxnSpLocks/>
            <a:stCxn id="8" idx="6"/>
            <a:endCxn id="59" idx="1"/>
          </p:cNvCxnSpPr>
          <p:nvPr/>
        </p:nvCxnSpPr>
        <p:spPr>
          <a:xfrm>
            <a:off x="1680883" y="3352799"/>
            <a:ext cx="1776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9DF79E9-12D2-CF08-F98C-FA2B98335F3B}"/>
              </a:ext>
            </a:extLst>
          </p:cNvPr>
          <p:cNvCxnSpPr>
            <a:cxnSpLocks/>
            <a:stCxn id="9" idx="6"/>
            <a:endCxn id="60" idx="1"/>
          </p:cNvCxnSpPr>
          <p:nvPr/>
        </p:nvCxnSpPr>
        <p:spPr>
          <a:xfrm>
            <a:off x="1680883" y="3760693"/>
            <a:ext cx="17768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125206-36AA-0472-31DF-43A9DC842F4B}"/>
              </a:ext>
            </a:extLst>
          </p:cNvPr>
          <p:cNvCxnSpPr>
            <a:cxnSpLocks/>
            <a:stCxn id="78" idx="6"/>
            <a:endCxn id="82" idx="1"/>
          </p:cNvCxnSpPr>
          <p:nvPr/>
        </p:nvCxnSpPr>
        <p:spPr>
          <a:xfrm>
            <a:off x="2805154" y="2537011"/>
            <a:ext cx="223135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8BF8894-2AC0-BF04-6259-70AE28B294B2}"/>
              </a:ext>
            </a:extLst>
          </p:cNvPr>
          <p:cNvCxnSpPr>
            <a:cxnSpLocks/>
            <a:stCxn id="79" idx="6"/>
            <a:endCxn id="83" idx="1"/>
          </p:cNvCxnSpPr>
          <p:nvPr/>
        </p:nvCxnSpPr>
        <p:spPr>
          <a:xfrm>
            <a:off x="2805154" y="2944905"/>
            <a:ext cx="223135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C1E39F5-E8AA-D14D-26A4-1643DC0E1CA7}"/>
              </a:ext>
            </a:extLst>
          </p:cNvPr>
          <p:cNvCxnSpPr>
            <a:cxnSpLocks/>
            <a:stCxn id="80" idx="6"/>
            <a:endCxn id="84" idx="1"/>
          </p:cNvCxnSpPr>
          <p:nvPr/>
        </p:nvCxnSpPr>
        <p:spPr>
          <a:xfrm>
            <a:off x="2805154" y="3352799"/>
            <a:ext cx="223135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E6A556F-0FCA-4226-BCF7-D1F9242015E4}"/>
              </a:ext>
            </a:extLst>
          </p:cNvPr>
          <p:cNvCxnSpPr>
            <a:cxnSpLocks/>
            <a:stCxn id="81" idx="6"/>
            <a:endCxn id="85" idx="1"/>
          </p:cNvCxnSpPr>
          <p:nvPr/>
        </p:nvCxnSpPr>
        <p:spPr>
          <a:xfrm>
            <a:off x="2805154" y="3760693"/>
            <a:ext cx="223135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934E71F5-C2B1-5FCE-1FB2-C36673D69DF7}"/>
              </a:ext>
            </a:extLst>
          </p:cNvPr>
          <p:cNvGrpSpPr/>
          <p:nvPr/>
        </p:nvGrpSpPr>
        <p:grpSpPr>
          <a:xfrm>
            <a:off x="443751" y="1729249"/>
            <a:ext cx="1219201" cy="2182504"/>
            <a:chOff x="443751" y="1729249"/>
            <a:chExt cx="1219201" cy="218250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9DA90E-123B-6034-F262-00BAB259AEAF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62B834A-5996-FA33-4BBA-27E95962C3CE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53B953-2290-7F6A-13C0-C88769C75D93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F0DCB8-1034-4FB1-4666-3120BA64A171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8D45779-CCE0-0085-BED4-012FC8066153}"/>
                </a:ext>
              </a:extLst>
            </p:cNvPr>
            <p:cNvSpPr txBox="1"/>
            <p:nvPr/>
          </p:nvSpPr>
          <p:spPr>
            <a:xfrm>
              <a:off x="443751" y="172924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pr_rlut.nc</a:t>
              </a: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301115D-A417-014D-8757-8250C4A603D0}"/>
                </a:ext>
              </a:extLst>
            </p:cNvPr>
            <p:cNvCxnSpPr>
              <a:stCxn id="10" idx="0"/>
              <a:endCxn id="90" idx="2"/>
            </p:cNvCxnSpPr>
            <p:nvPr/>
          </p:nvCxnSpPr>
          <p:spPr>
            <a:xfrm flipV="1">
              <a:off x="1053352" y="2098581"/>
              <a:ext cx="0" cy="28603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062370BF-3084-4028-231A-21126C06CB90}"/>
              </a:ext>
            </a:extLst>
          </p:cNvPr>
          <p:cNvGrpSpPr/>
          <p:nvPr/>
        </p:nvGrpSpPr>
        <p:grpSpPr>
          <a:xfrm>
            <a:off x="918882" y="2384611"/>
            <a:ext cx="1219201" cy="2193650"/>
            <a:chOff x="1241612" y="2384611"/>
            <a:chExt cx="1219201" cy="219365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E68B68-792B-58D2-DF71-7CCDD6CB6354}"/>
                </a:ext>
              </a:extLst>
            </p:cNvPr>
            <p:cNvSpPr/>
            <p:nvPr/>
          </p:nvSpPr>
          <p:spPr>
            <a:xfrm>
              <a:off x="1698813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025E83-8A9E-E0CF-4E03-955811DC7648}"/>
                </a:ext>
              </a:extLst>
            </p:cNvPr>
            <p:cNvSpPr/>
            <p:nvPr/>
          </p:nvSpPr>
          <p:spPr>
            <a:xfrm>
              <a:off x="1698813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FC9B4EA-BC65-45A6-0907-AB8E64FC57C9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76363DBB-6F01-B6CB-9EB9-C2C4F1931F1C}"/>
                </a:ext>
              </a:extLst>
            </p:cNvPr>
            <p:cNvGrpSpPr/>
            <p:nvPr/>
          </p:nvGrpSpPr>
          <p:grpSpPr>
            <a:xfrm>
              <a:off x="1241612" y="3608293"/>
              <a:ext cx="1219201" cy="969968"/>
              <a:chOff x="1241612" y="3608293"/>
              <a:chExt cx="1219201" cy="969968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7A30153-AF70-789D-5EA0-0AFCE7B44177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EBC4EC1-12BE-663E-9D18-18A9A5925609}"/>
                  </a:ext>
                </a:extLst>
              </p:cNvPr>
              <p:cNvSpPr txBox="1"/>
              <p:nvPr/>
            </p:nvSpPr>
            <p:spPr>
              <a:xfrm>
                <a:off x="1241612" y="4208929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AC0000"/>
                    </a:solidFill>
                  </a:rPr>
                  <a:t>idfea</a:t>
                </a:r>
                <a:endParaRPr lang="en-US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EFAFFCF7-A8F6-03FC-99A5-B3AA23795953}"/>
                  </a:ext>
                </a:extLst>
              </p:cNvPr>
              <p:cNvCxnSpPr>
                <a:cxnSpLocks/>
                <a:stCxn id="91" idx="0"/>
                <a:endCxn id="9" idx="4"/>
              </p:cNvCxnSpPr>
              <p:nvPr/>
            </p:nvCxnSpPr>
            <p:spPr>
              <a:xfrm flipV="1">
                <a:off x="1851213" y="3913093"/>
                <a:ext cx="0" cy="2958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862AEECA-4FA4-C6BE-0D34-8DE4DC6FE175}"/>
              </a:ext>
            </a:extLst>
          </p:cNvPr>
          <p:cNvGrpSpPr/>
          <p:nvPr/>
        </p:nvGrpSpPr>
        <p:grpSpPr>
          <a:xfrm>
            <a:off x="1505090" y="1891545"/>
            <a:ext cx="1219201" cy="2021548"/>
            <a:chOff x="2143192" y="1891545"/>
            <a:chExt cx="1219201" cy="202154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587B0E3A-722D-CE82-90C1-4C573C8AAEE1}"/>
                </a:ext>
              </a:extLst>
            </p:cNvPr>
            <p:cNvGrpSpPr/>
            <p:nvPr/>
          </p:nvGrpSpPr>
          <p:grpSpPr>
            <a:xfrm>
              <a:off x="2496674" y="2384611"/>
              <a:ext cx="304800" cy="1528482"/>
              <a:chOff x="2496674" y="2384611"/>
              <a:chExt cx="304800" cy="1528482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099615-DECD-D791-1722-DB393BC44EA9}"/>
                  </a:ext>
                </a:extLst>
              </p:cNvPr>
              <p:cNvSpPr/>
              <p:nvPr/>
            </p:nvSpPr>
            <p:spPr>
              <a:xfrm>
                <a:off x="2496674" y="2384611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9545BCA-6E1E-E0E3-84BA-924BFE7C0E8F}"/>
                  </a:ext>
                </a:extLst>
              </p:cNvPr>
              <p:cNvSpPr/>
              <p:nvPr/>
            </p:nvSpPr>
            <p:spPr>
              <a:xfrm>
                <a:off x="2496674" y="2792505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F8CE39-6531-AE87-E26F-7DD1F9BD3261}"/>
                  </a:ext>
                </a:extLst>
              </p:cNvPr>
              <p:cNvSpPr/>
              <p:nvPr/>
            </p:nvSpPr>
            <p:spPr>
              <a:xfrm>
                <a:off x="2496674" y="3200399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BC17534-FD4C-E1D2-29F0-B4C057AA207E}"/>
                  </a:ext>
                </a:extLst>
              </p:cNvPr>
              <p:cNvSpPr/>
              <p:nvPr/>
            </p:nvSpPr>
            <p:spPr>
              <a:xfrm>
                <a:off x="2496674" y="3608293"/>
                <a:ext cx="3048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BF7C3B3-16B5-F531-017A-E0D637DBB324}"/>
                </a:ext>
              </a:extLst>
            </p:cNvPr>
            <p:cNvSpPr txBox="1"/>
            <p:nvPr/>
          </p:nvSpPr>
          <p:spPr>
            <a:xfrm>
              <a:off x="2143192" y="1891545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cloudid.nc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E58D92-6CD6-DA14-D5C0-2499946552E9}"/>
                </a:ext>
              </a:extLst>
            </p:cNvPr>
            <p:cNvCxnSpPr>
              <a:cxnSpLocks/>
              <a:stCxn id="57" idx="0"/>
              <a:endCxn id="99" idx="2"/>
            </p:cNvCxnSpPr>
            <p:nvPr/>
          </p:nvCxnSpPr>
          <p:spPr>
            <a:xfrm flipV="1">
              <a:off x="2649074" y="2260877"/>
              <a:ext cx="103719" cy="1237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0F9068D1-4E76-9163-E1D3-B56D9B50F93B}"/>
              </a:ext>
            </a:extLst>
          </p:cNvPr>
          <p:cNvGrpSpPr/>
          <p:nvPr/>
        </p:nvGrpSpPr>
        <p:grpSpPr>
          <a:xfrm>
            <a:off x="2043153" y="2384611"/>
            <a:ext cx="1219201" cy="2060581"/>
            <a:chOff x="2837334" y="2384611"/>
            <a:chExt cx="1219201" cy="2060581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4BF1A35-C95E-16BD-E050-82EA2AE298A8}"/>
                </a:ext>
              </a:extLst>
            </p:cNvPr>
            <p:cNvSpPr/>
            <p:nvPr/>
          </p:nvSpPr>
          <p:spPr>
            <a:xfrm>
              <a:off x="3294535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9433D5C-80B1-5384-71A4-AF99A575CF4D}"/>
                </a:ext>
              </a:extLst>
            </p:cNvPr>
            <p:cNvSpPr/>
            <p:nvPr/>
          </p:nvSpPr>
          <p:spPr>
            <a:xfrm>
              <a:off x="3294535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831F2AD-CA04-0741-8AD7-FA117A55D608}"/>
                </a:ext>
              </a:extLst>
            </p:cNvPr>
            <p:cNvSpPr/>
            <p:nvPr/>
          </p:nvSpPr>
          <p:spPr>
            <a:xfrm>
              <a:off x="3294535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9EFBE354-488A-267E-9AEC-B59F3D651B71}"/>
                </a:ext>
              </a:extLst>
            </p:cNvPr>
            <p:cNvGrpSpPr/>
            <p:nvPr/>
          </p:nvGrpSpPr>
          <p:grpSpPr>
            <a:xfrm>
              <a:off x="2837334" y="3608293"/>
              <a:ext cx="1219201" cy="836899"/>
              <a:chOff x="2837334" y="3608293"/>
              <a:chExt cx="1219201" cy="83689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2E1551D8-BF8A-855D-1E7B-2745D897725E}"/>
                  </a:ext>
                </a:extLst>
              </p:cNvPr>
              <p:cNvSpPr/>
              <p:nvPr/>
            </p:nvSpPr>
            <p:spPr>
              <a:xfrm>
                <a:off x="3294535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601F42F-B167-EAFF-C67A-0DAC989DF372}"/>
                  </a:ext>
                </a:extLst>
              </p:cNvPr>
              <p:cNvSpPr txBox="1"/>
              <p:nvPr/>
            </p:nvSpPr>
            <p:spPr>
              <a:xfrm>
                <a:off x="2837334" y="4075860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AC0000"/>
                    </a:solidFill>
                  </a:rPr>
                  <a:t>trksg</a:t>
                </a:r>
                <a:endParaRPr lang="en-US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089A7DA-D425-D28E-D4AD-9B76CE4E8BCA}"/>
                  </a:ext>
                </a:extLst>
              </p:cNvPr>
              <p:cNvCxnSpPr>
                <a:cxnSpLocks/>
                <a:stCxn id="101" idx="0"/>
                <a:endCxn id="81" idx="4"/>
              </p:cNvCxnSpPr>
              <p:nvPr/>
            </p:nvCxnSpPr>
            <p:spPr>
              <a:xfrm flipV="1">
                <a:off x="3446935" y="3913093"/>
                <a:ext cx="0" cy="16276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57179BB-A4DB-16BE-A09F-7586D4F95A4D}"/>
              </a:ext>
            </a:extLst>
          </p:cNvPr>
          <p:cNvCxnSpPr>
            <a:cxnSpLocks/>
            <a:stCxn id="57" idx="3"/>
            <a:endCxn id="78" idx="2"/>
          </p:cNvCxnSpPr>
          <p:nvPr/>
        </p:nvCxnSpPr>
        <p:spPr>
          <a:xfrm>
            <a:off x="2163372" y="2537011"/>
            <a:ext cx="33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E201FEB-0165-7088-1C4D-7402349D9CB6}"/>
              </a:ext>
            </a:extLst>
          </p:cNvPr>
          <p:cNvCxnSpPr>
            <a:cxnSpLocks/>
            <a:stCxn id="58" idx="3"/>
            <a:endCxn id="79" idx="2"/>
          </p:cNvCxnSpPr>
          <p:nvPr/>
        </p:nvCxnSpPr>
        <p:spPr>
          <a:xfrm>
            <a:off x="2163372" y="2944905"/>
            <a:ext cx="33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85F26E4-67EF-49B9-9625-B95B3C410760}"/>
              </a:ext>
            </a:extLst>
          </p:cNvPr>
          <p:cNvCxnSpPr>
            <a:cxnSpLocks/>
            <a:stCxn id="59" idx="3"/>
            <a:endCxn id="80" idx="2"/>
          </p:cNvCxnSpPr>
          <p:nvPr/>
        </p:nvCxnSpPr>
        <p:spPr>
          <a:xfrm>
            <a:off x="2163372" y="3352799"/>
            <a:ext cx="33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B31E651F-6425-676F-9285-9047EA110634}"/>
              </a:ext>
            </a:extLst>
          </p:cNvPr>
          <p:cNvCxnSpPr>
            <a:cxnSpLocks/>
            <a:stCxn id="60" idx="3"/>
            <a:endCxn id="81" idx="2"/>
          </p:cNvCxnSpPr>
          <p:nvPr/>
        </p:nvCxnSpPr>
        <p:spPr>
          <a:xfrm>
            <a:off x="2163372" y="3760693"/>
            <a:ext cx="3369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B5457DE-4857-A9EF-1590-C241945EC2A5}"/>
              </a:ext>
            </a:extLst>
          </p:cNvPr>
          <p:cNvCxnSpPr>
            <a:cxnSpLocks/>
            <a:stCxn id="57" idx="3"/>
            <a:endCxn id="79" idx="2"/>
          </p:cNvCxnSpPr>
          <p:nvPr/>
        </p:nvCxnSpPr>
        <p:spPr>
          <a:xfrm>
            <a:off x="2163372" y="2537011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6E76CB0F-D4C4-F1E6-D6FA-AF1245BE02F3}"/>
              </a:ext>
            </a:extLst>
          </p:cNvPr>
          <p:cNvCxnSpPr>
            <a:cxnSpLocks/>
            <a:stCxn id="57" idx="3"/>
            <a:endCxn id="80" idx="2"/>
          </p:cNvCxnSpPr>
          <p:nvPr/>
        </p:nvCxnSpPr>
        <p:spPr>
          <a:xfrm>
            <a:off x="2163372" y="2537011"/>
            <a:ext cx="336982" cy="81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F96CB0C-C45A-4E4D-6841-70D147002F9F}"/>
              </a:ext>
            </a:extLst>
          </p:cNvPr>
          <p:cNvCxnSpPr>
            <a:cxnSpLocks/>
            <a:stCxn id="57" idx="3"/>
            <a:endCxn id="81" idx="2"/>
          </p:cNvCxnSpPr>
          <p:nvPr/>
        </p:nvCxnSpPr>
        <p:spPr>
          <a:xfrm>
            <a:off x="2163372" y="2537011"/>
            <a:ext cx="336982" cy="1223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D468EBC-5DD4-EEA9-921C-03EE7AC29DD5}"/>
              </a:ext>
            </a:extLst>
          </p:cNvPr>
          <p:cNvCxnSpPr>
            <a:cxnSpLocks/>
            <a:stCxn id="58" idx="3"/>
            <a:endCxn id="78" idx="2"/>
          </p:cNvCxnSpPr>
          <p:nvPr/>
        </p:nvCxnSpPr>
        <p:spPr>
          <a:xfrm flipV="1">
            <a:off x="2163372" y="2537011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C89371C-622D-C16F-E1A3-8DF4E5129BBA}"/>
              </a:ext>
            </a:extLst>
          </p:cNvPr>
          <p:cNvCxnSpPr>
            <a:cxnSpLocks/>
            <a:stCxn id="58" idx="3"/>
            <a:endCxn id="80" idx="2"/>
          </p:cNvCxnSpPr>
          <p:nvPr/>
        </p:nvCxnSpPr>
        <p:spPr>
          <a:xfrm>
            <a:off x="2163372" y="2944905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D131E7B-3C1A-50D4-89C5-0D3E7C6AE894}"/>
              </a:ext>
            </a:extLst>
          </p:cNvPr>
          <p:cNvCxnSpPr>
            <a:cxnSpLocks/>
            <a:stCxn id="58" idx="3"/>
            <a:endCxn id="81" idx="2"/>
          </p:cNvCxnSpPr>
          <p:nvPr/>
        </p:nvCxnSpPr>
        <p:spPr>
          <a:xfrm>
            <a:off x="2163372" y="2944905"/>
            <a:ext cx="336982" cy="81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9FCA4B0-47E1-44F8-71FA-50837F08E302}"/>
              </a:ext>
            </a:extLst>
          </p:cNvPr>
          <p:cNvCxnSpPr>
            <a:cxnSpLocks/>
            <a:stCxn id="59" idx="3"/>
            <a:endCxn id="78" idx="2"/>
          </p:cNvCxnSpPr>
          <p:nvPr/>
        </p:nvCxnSpPr>
        <p:spPr>
          <a:xfrm flipV="1">
            <a:off x="2163372" y="2537011"/>
            <a:ext cx="336982" cy="81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F52D2EA-E0DE-B87D-1C3D-C2C57D49AA19}"/>
              </a:ext>
            </a:extLst>
          </p:cNvPr>
          <p:cNvCxnSpPr>
            <a:cxnSpLocks/>
            <a:stCxn id="59" idx="3"/>
            <a:endCxn id="79" idx="2"/>
          </p:cNvCxnSpPr>
          <p:nvPr/>
        </p:nvCxnSpPr>
        <p:spPr>
          <a:xfrm flipV="1">
            <a:off x="2163372" y="2944905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2B0F556-CCEC-57B7-CBFA-21CD2AE746BE}"/>
              </a:ext>
            </a:extLst>
          </p:cNvPr>
          <p:cNvCxnSpPr>
            <a:cxnSpLocks/>
            <a:stCxn id="59" idx="3"/>
            <a:endCxn id="81" idx="2"/>
          </p:cNvCxnSpPr>
          <p:nvPr/>
        </p:nvCxnSpPr>
        <p:spPr>
          <a:xfrm>
            <a:off x="2163372" y="3352799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45EDDE4-FCBA-86C1-D3F5-13A95D0CCC2A}"/>
              </a:ext>
            </a:extLst>
          </p:cNvPr>
          <p:cNvCxnSpPr>
            <a:cxnSpLocks/>
            <a:stCxn id="60" idx="3"/>
            <a:endCxn id="78" idx="2"/>
          </p:cNvCxnSpPr>
          <p:nvPr/>
        </p:nvCxnSpPr>
        <p:spPr>
          <a:xfrm flipV="1">
            <a:off x="2163372" y="2537011"/>
            <a:ext cx="336982" cy="12236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5B00F7F-F2FC-A7FA-50C7-B1334433B834}"/>
              </a:ext>
            </a:extLst>
          </p:cNvPr>
          <p:cNvCxnSpPr>
            <a:cxnSpLocks/>
            <a:stCxn id="60" idx="3"/>
            <a:endCxn id="79" idx="2"/>
          </p:cNvCxnSpPr>
          <p:nvPr/>
        </p:nvCxnSpPr>
        <p:spPr>
          <a:xfrm flipV="1">
            <a:off x="2163372" y="2944905"/>
            <a:ext cx="336982" cy="8157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C183CDB-6C83-CAE7-A8ED-C23C7AD55E6D}"/>
              </a:ext>
            </a:extLst>
          </p:cNvPr>
          <p:cNvCxnSpPr>
            <a:cxnSpLocks/>
            <a:stCxn id="60" idx="3"/>
            <a:endCxn id="80" idx="2"/>
          </p:cNvCxnSpPr>
          <p:nvPr/>
        </p:nvCxnSpPr>
        <p:spPr>
          <a:xfrm flipV="1">
            <a:off x="2163372" y="3352799"/>
            <a:ext cx="336982" cy="4078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E24F8C8C-B360-DB24-B9BB-5E9A7F900222}"/>
              </a:ext>
            </a:extLst>
          </p:cNvPr>
          <p:cNvGrpSpPr/>
          <p:nvPr/>
        </p:nvGrpSpPr>
        <p:grpSpPr>
          <a:xfrm>
            <a:off x="2566428" y="1744517"/>
            <a:ext cx="1219201" cy="2172128"/>
            <a:chOff x="3630535" y="1740965"/>
            <a:chExt cx="1219201" cy="217212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46A7B6C-0BD1-A249-E1D2-D3BA364759A3}"/>
                </a:ext>
              </a:extLst>
            </p:cNvPr>
            <p:cNvSpPr/>
            <p:nvPr/>
          </p:nvSpPr>
          <p:spPr>
            <a:xfrm>
              <a:off x="4092396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846844EF-AADF-54FD-2F42-4F09C2D31B54}"/>
                </a:ext>
              </a:extLst>
            </p:cNvPr>
            <p:cNvSpPr/>
            <p:nvPr/>
          </p:nvSpPr>
          <p:spPr>
            <a:xfrm>
              <a:off x="4092396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9FB2B95-C24A-0889-C9EF-82613B10F264}"/>
                </a:ext>
              </a:extLst>
            </p:cNvPr>
            <p:cNvSpPr/>
            <p:nvPr/>
          </p:nvSpPr>
          <p:spPr>
            <a:xfrm>
              <a:off x="4092396" y="32003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89D0CA4-F20C-C4EE-1225-4E3091CE8CCC}"/>
                </a:ext>
              </a:extLst>
            </p:cNvPr>
            <p:cNvSpPr/>
            <p:nvPr/>
          </p:nvSpPr>
          <p:spPr>
            <a:xfrm>
              <a:off x="4092396" y="360829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D17DF70-7893-BEE3-2D5E-717080AD1482}"/>
                </a:ext>
              </a:extLst>
            </p:cNvPr>
            <p:cNvSpPr txBox="1"/>
            <p:nvPr/>
          </p:nvSpPr>
          <p:spPr>
            <a:xfrm>
              <a:off x="3630535" y="1740965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track.nc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5E65F5F-FF42-A990-A525-CDE7D5E8E8DE}"/>
                </a:ext>
              </a:extLst>
            </p:cNvPr>
            <p:cNvCxnSpPr>
              <a:cxnSpLocks/>
              <a:stCxn id="82" idx="0"/>
              <a:endCxn id="143" idx="2"/>
            </p:cNvCxnSpPr>
            <p:nvPr/>
          </p:nvCxnSpPr>
          <p:spPr>
            <a:xfrm flipH="1" flipV="1">
              <a:off x="4240136" y="2110297"/>
              <a:ext cx="4660" cy="27431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1DCE4A7-547F-108C-B5B7-16A33C90E321}"/>
              </a:ext>
            </a:extLst>
          </p:cNvPr>
          <p:cNvCxnSpPr>
            <a:cxnSpLocks/>
            <a:stCxn id="145" idx="6"/>
            <a:endCxn id="164" idx="1"/>
          </p:cNvCxnSpPr>
          <p:nvPr/>
        </p:nvCxnSpPr>
        <p:spPr>
          <a:xfrm>
            <a:off x="3843983" y="3124594"/>
            <a:ext cx="166123" cy="16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3F43362C-E8D4-6B96-A682-3EFD79F6B42D}"/>
              </a:ext>
            </a:extLst>
          </p:cNvPr>
          <p:cNvCxnSpPr>
            <a:cxnSpLocks/>
            <a:stCxn id="82" idx="3"/>
            <a:endCxn id="145" idx="2"/>
          </p:cNvCxnSpPr>
          <p:nvPr/>
        </p:nvCxnSpPr>
        <p:spPr>
          <a:xfrm>
            <a:off x="3333089" y="2540563"/>
            <a:ext cx="206094" cy="5840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A167EFE8-0510-90AB-F42E-4738B1C2B122}"/>
              </a:ext>
            </a:extLst>
          </p:cNvPr>
          <p:cNvCxnSpPr>
            <a:cxnSpLocks/>
            <a:stCxn id="83" idx="3"/>
            <a:endCxn id="145" idx="2"/>
          </p:cNvCxnSpPr>
          <p:nvPr/>
        </p:nvCxnSpPr>
        <p:spPr>
          <a:xfrm>
            <a:off x="3333089" y="2948457"/>
            <a:ext cx="206094" cy="1761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AD5557F-5C65-BF96-772D-0DFFCCA8F93B}"/>
              </a:ext>
            </a:extLst>
          </p:cNvPr>
          <p:cNvCxnSpPr>
            <a:cxnSpLocks/>
            <a:stCxn id="84" idx="3"/>
            <a:endCxn id="145" idx="2"/>
          </p:cNvCxnSpPr>
          <p:nvPr/>
        </p:nvCxnSpPr>
        <p:spPr>
          <a:xfrm flipV="1">
            <a:off x="3333089" y="3124594"/>
            <a:ext cx="206094" cy="2317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E0AB792-5432-358E-BD06-3B6E83C8A5C9}"/>
              </a:ext>
            </a:extLst>
          </p:cNvPr>
          <p:cNvCxnSpPr>
            <a:cxnSpLocks/>
            <a:stCxn id="85" idx="3"/>
            <a:endCxn id="145" idx="2"/>
          </p:cNvCxnSpPr>
          <p:nvPr/>
        </p:nvCxnSpPr>
        <p:spPr>
          <a:xfrm flipV="1">
            <a:off x="3333089" y="3124594"/>
            <a:ext cx="206094" cy="6396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4CD12AD1-7233-D002-ABCC-C232345FF218}"/>
              </a:ext>
            </a:extLst>
          </p:cNvPr>
          <p:cNvCxnSpPr>
            <a:cxnSpLocks/>
            <a:stCxn id="164" idx="3"/>
            <a:endCxn id="211" idx="2"/>
          </p:cNvCxnSpPr>
          <p:nvPr/>
        </p:nvCxnSpPr>
        <p:spPr>
          <a:xfrm flipV="1">
            <a:off x="4314906" y="2515046"/>
            <a:ext cx="269665" cy="611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CACF657-EFFC-1BC2-462D-CDAA19290640}"/>
              </a:ext>
            </a:extLst>
          </p:cNvPr>
          <p:cNvGrpSpPr/>
          <p:nvPr/>
        </p:nvGrpSpPr>
        <p:grpSpPr>
          <a:xfrm>
            <a:off x="3081983" y="2972194"/>
            <a:ext cx="1219201" cy="975340"/>
            <a:chOff x="4433056" y="2990619"/>
            <a:chExt cx="1219201" cy="975340"/>
          </a:xfrm>
        </p:grpSpPr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E511AA50-ABBF-1563-1B75-717A7A72E0C6}"/>
                </a:ext>
              </a:extLst>
            </p:cNvPr>
            <p:cNvSpPr/>
            <p:nvPr/>
          </p:nvSpPr>
          <p:spPr>
            <a:xfrm>
              <a:off x="4890256" y="299061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62C569B-41E3-8DAE-44EC-A13AA8DC30A5}"/>
                </a:ext>
              </a:extLst>
            </p:cNvPr>
            <p:cNvSpPr txBox="1"/>
            <p:nvPr/>
          </p:nvSpPr>
          <p:spPr>
            <a:xfrm>
              <a:off x="4433056" y="359662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gettr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F72D2375-E6F9-B285-40F8-EFBB1EED3110}"/>
                </a:ext>
              </a:extLst>
            </p:cNvPr>
            <p:cNvCxnSpPr>
              <a:cxnSpLocks/>
              <a:stCxn id="175" idx="0"/>
            </p:cNvCxnSpPr>
            <p:nvPr/>
          </p:nvCxnSpPr>
          <p:spPr>
            <a:xfrm flipV="1">
              <a:off x="5042657" y="3300791"/>
              <a:ext cx="0" cy="2958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06753981-B346-A6FA-9653-4A890DB5046E}"/>
              </a:ext>
            </a:extLst>
          </p:cNvPr>
          <p:cNvGrpSpPr/>
          <p:nvPr/>
        </p:nvGrpSpPr>
        <p:grpSpPr>
          <a:xfrm>
            <a:off x="3338132" y="2229749"/>
            <a:ext cx="1219201" cy="1048878"/>
            <a:chOff x="5002688" y="2246541"/>
            <a:chExt cx="1219201" cy="1048878"/>
          </a:xfrm>
        </p:grpSpPr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3CC04438-119A-24CE-1117-83951A2E5C0A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10D6D3FA-79B8-5F1B-98C6-2E3F2DA2CF35}"/>
                </a:ext>
              </a:extLst>
            </p:cNvPr>
            <p:cNvSpPr txBox="1"/>
            <p:nvPr/>
          </p:nvSpPr>
          <p:spPr>
            <a:xfrm>
              <a:off x="5002688" y="2246541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trknum.nc</a:t>
              </a: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5041AA20-219C-8D23-A5E9-DBCAF0B9B335}"/>
                </a:ext>
              </a:extLst>
            </p:cNvPr>
            <p:cNvCxnSpPr>
              <a:cxnSpLocks/>
              <a:stCxn id="164" idx="0"/>
              <a:endCxn id="177" idx="2"/>
            </p:cNvCxnSpPr>
            <p:nvPr/>
          </p:nvCxnSpPr>
          <p:spPr>
            <a:xfrm flipH="1" flipV="1">
              <a:off x="5612289" y="2615873"/>
              <a:ext cx="214773" cy="37474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7F577C7F-54EF-74E4-0436-5610E9A1AFC4}"/>
              </a:ext>
            </a:extLst>
          </p:cNvPr>
          <p:cNvCxnSpPr>
            <a:stCxn id="82" idx="1"/>
            <a:endCxn id="78" idx="6"/>
          </p:cNvCxnSpPr>
          <p:nvPr/>
        </p:nvCxnSpPr>
        <p:spPr>
          <a:xfrm flipH="1" flipV="1">
            <a:off x="2805154" y="2537011"/>
            <a:ext cx="223135" cy="35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79A42C6-98BD-657A-08B0-09DF848BDE0D}"/>
              </a:ext>
            </a:extLst>
          </p:cNvPr>
          <p:cNvGrpSpPr/>
          <p:nvPr/>
        </p:nvGrpSpPr>
        <p:grpSpPr>
          <a:xfrm>
            <a:off x="4127370" y="2362646"/>
            <a:ext cx="1219201" cy="2060526"/>
            <a:chOff x="1241612" y="2384611"/>
            <a:chExt cx="1219201" cy="2060526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A628A70-1FC0-0E21-569C-C11CE39F1EF0}"/>
                </a:ext>
              </a:extLst>
            </p:cNvPr>
            <p:cNvSpPr/>
            <p:nvPr/>
          </p:nvSpPr>
          <p:spPr>
            <a:xfrm>
              <a:off x="1698813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E9620960-6D62-3198-BA41-562809BFE187}"/>
                </a:ext>
              </a:extLst>
            </p:cNvPr>
            <p:cNvSpPr/>
            <p:nvPr/>
          </p:nvSpPr>
          <p:spPr>
            <a:xfrm>
              <a:off x="1698813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7C18C3F-40A3-6369-3AC8-9DE68696411D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349AB86F-7289-24A2-51E1-8BBA59A743A9}"/>
                </a:ext>
              </a:extLst>
            </p:cNvPr>
            <p:cNvGrpSpPr/>
            <p:nvPr/>
          </p:nvGrpSpPr>
          <p:grpSpPr>
            <a:xfrm>
              <a:off x="1241612" y="3608293"/>
              <a:ext cx="1219201" cy="836844"/>
              <a:chOff x="1241612" y="3608293"/>
              <a:chExt cx="1219201" cy="836844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307AB074-1DA0-1ED6-66F4-0B854045B1E3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9668A332-EB88-66BF-BE35-FA9D4A21F3C1}"/>
                  </a:ext>
                </a:extLst>
              </p:cNvPr>
              <p:cNvSpPr txBox="1"/>
              <p:nvPr/>
            </p:nvSpPr>
            <p:spPr>
              <a:xfrm>
                <a:off x="1241612" y="4075805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AC0000"/>
                    </a:solidFill>
                  </a:rPr>
                  <a:t>trkst</a:t>
                </a:r>
                <a:endParaRPr lang="en-US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71DFC7C4-D4E6-C7A1-41C0-130B6305E866}"/>
                  </a:ext>
                </a:extLst>
              </p:cNvPr>
              <p:cNvCxnSpPr>
                <a:cxnSpLocks/>
                <a:stCxn id="216" idx="0"/>
                <a:endCxn id="215" idx="4"/>
              </p:cNvCxnSpPr>
              <p:nvPr/>
            </p:nvCxnSpPr>
            <p:spPr>
              <a:xfrm flipV="1">
                <a:off x="1851213" y="3913093"/>
                <a:ext cx="0" cy="16271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3BD8C67-1E31-535A-02A2-8813EFCBBA03}"/>
              </a:ext>
            </a:extLst>
          </p:cNvPr>
          <p:cNvCxnSpPr>
            <a:cxnSpLocks/>
            <a:stCxn id="164" idx="3"/>
            <a:endCxn id="212" idx="2"/>
          </p:cNvCxnSpPr>
          <p:nvPr/>
        </p:nvCxnSpPr>
        <p:spPr>
          <a:xfrm flipV="1">
            <a:off x="4314906" y="2922940"/>
            <a:ext cx="269665" cy="203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F07445D-8903-FE42-DDD2-92DE54552454}"/>
              </a:ext>
            </a:extLst>
          </p:cNvPr>
          <p:cNvCxnSpPr>
            <a:cxnSpLocks/>
            <a:stCxn id="164" idx="3"/>
            <a:endCxn id="213" idx="2"/>
          </p:cNvCxnSpPr>
          <p:nvPr/>
        </p:nvCxnSpPr>
        <p:spPr>
          <a:xfrm>
            <a:off x="4314906" y="3126227"/>
            <a:ext cx="269665" cy="2046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558581D4-7292-096E-5C7E-769A5153584F}"/>
              </a:ext>
            </a:extLst>
          </p:cNvPr>
          <p:cNvCxnSpPr>
            <a:cxnSpLocks/>
            <a:stCxn id="164" idx="3"/>
            <a:endCxn id="215" idx="2"/>
          </p:cNvCxnSpPr>
          <p:nvPr/>
        </p:nvCxnSpPr>
        <p:spPr>
          <a:xfrm>
            <a:off x="4314906" y="3126227"/>
            <a:ext cx="269665" cy="612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332D6F0-AB68-8846-E6A3-7C39E2682921}"/>
              </a:ext>
            </a:extLst>
          </p:cNvPr>
          <p:cNvGrpSpPr/>
          <p:nvPr/>
        </p:nvGrpSpPr>
        <p:grpSpPr>
          <a:xfrm>
            <a:off x="4397881" y="1935131"/>
            <a:ext cx="1367348" cy="1315771"/>
            <a:chOff x="4651387" y="1580654"/>
            <a:chExt cx="1367348" cy="1269927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C0884C67-07D2-8CD4-2144-41B9393C0088}"/>
                </a:ext>
              </a:extLst>
            </p:cNvPr>
            <p:cNvSpPr/>
            <p:nvPr/>
          </p:nvSpPr>
          <p:spPr>
            <a:xfrm>
              <a:off x="5403378" y="254578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1BAE142D-4B4A-5272-CAFE-0298DD7F1178}"/>
                </a:ext>
              </a:extLst>
            </p:cNvPr>
            <p:cNvSpPr txBox="1"/>
            <p:nvPr/>
          </p:nvSpPr>
          <p:spPr>
            <a:xfrm>
              <a:off x="4651387" y="1580654"/>
              <a:ext cx="1367348" cy="6238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trackstats.nc</a:t>
              </a: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C855D838-775F-FEEE-91BD-DFA9F01F7EA3}"/>
                </a:ext>
              </a:extLst>
            </p:cNvPr>
            <p:cNvCxnSpPr>
              <a:cxnSpLocks/>
              <a:stCxn id="231" idx="0"/>
              <a:endCxn id="238" idx="2"/>
            </p:cNvCxnSpPr>
            <p:nvPr/>
          </p:nvCxnSpPr>
          <p:spPr>
            <a:xfrm flipH="1" flipV="1">
              <a:off x="5335061" y="2204466"/>
              <a:ext cx="220717" cy="34131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CEBED59B-8E5C-F07E-E8E9-6BE36CF76C35}"/>
              </a:ext>
            </a:extLst>
          </p:cNvPr>
          <p:cNvCxnSpPr>
            <a:cxnSpLocks/>
            <a:stCxn id="211" idx="6"/>
            <a:endCxn id="231" idx="1"/>
          </p:cNvCxnSpPr>
          <p:nvPr/>
        </p:nvCxnSpPr>
        <p:spPr>
          <a:xfrm>
            <a:off x="4889371" y="2515046"/>
            <a:ext cx="260501" cy="5779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9FA4C871-C240-3780-E995-BCC6A4D64B94}"/>
              </a:ext>
            </a:extLst>
          </p:cNvPr>
          <p:cNvCxnSpPr>
            <a:cxnSpLocks/>
            <a:stCxn id="212" idx="6"/>
            <a:endCxn id="231" idx="1"/>
          </p:cNvCxnSpPr>
          <p:nvPr/>
        </p:nvCxnSpPr>
        <p:spPr>
          <a:xfrm>
            <a:off x="4889371" y="2922940"/>
            <a:ext cx="260501" cy="170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C5DEC42F-78B1-AA89-44A2-EBF3E19F1728}"/>
              </a:ext>
            </a:extLst>
          </p:cNvPr>
          <p:cNvCxnSpPr>
            <a:cxnSpLocks/>
            <a:stCxn id="213" idx="6"/>
            <a:endCxn id="231" idx="1"/>
          </p:cNvCxnSpPr>
          <p:nvPr/>
        </p:nvCxnSpPr>
        <p:spPr>
          <a:xfrm flipV="1">
            <a:off x="4889371" y="3093001"/>
            <a:ext cx="260501" cy="2378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875D017A-FE24-0F0D-31A5-4D05F39F6AE9}"/>
              </a:ext>
            </a:extLst>
          </p:cNvPr>
          <p:cNvCxnSpPr>
            <a:cxnSpLocks/>
            <a:stCxn id="215" idx="6"/>
            <a:endCxn id="231" idx="1"/>
          </p:cNvCxnSpPr>
          <p:nvPr/>
        </p:nvCxnSpPr>
        <p:spPr>
          <a:xfrm flipV="1">
            <a:off x="4889371" y="3093001"/>
            <a:ext cx="260501" cy="6457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D2BEE494-0324-FA7B-0B30-97528E35FEFD}"/>
              </a:ext>
            </a:extLst>
          </p:cNvPr>
          <p:cNvGrpSpPr/>
          <p:nvPr/>
        </p:nvGrpSpPr>
        <p:grpSpPr>
          <a:xfrm>
            <a:off x="5024345" y="2944905"/>
            <a:ext cx="1219201" cy="925322"/>
            <a:chOff x="4259016" y="2990619"/>
            <a:chExt cx="1219201" cy="925322"/>
          </a:xfrm>
        </p:grpSpPr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2E5FCC2D-DAF7-F1C5-894F-4DE6B1F0DBD1}"/>
                </a:ext>
              </a:extLst>
            </p:cNvPr>
            <p:cNvSpPr/>
            <p:nvPr/>
          </p:nvSpPr>
          <p:spPr>
            <a:xfrm>
              <a:off x="4890256" y="299061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C3BDB03F-A2BF-9230-15CC-3320C0303D12}"/>
                </a:ext>
              </a:extLst>
            </p:cNvPr>
            <p:cNvSpPr txBox="1"/>
            <p:nvPr/>
          </p:nvSpPr>
          <p:spPr>
            <a:xfrm>
              <a:off x="4259016" y="354660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idmcs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66AE0BC0-A6B5-33B8-8C9D-3AA0784B4F3D}"/>
                </a:ext>
              </a:extLst>
            </p:cNvPr>
            <p:cNvCxnSpPr>
              <a:cxnSpLocks/>
              <a:stCxn id="292" idx="0"/>
              <a:endCxn id="291" idx="4"/>
            </p:cNvCxnSpPr>
            <p:nvPr/>
          </p:nvCxnSpPr>
          <p:spPr>
            <a:xfrm flipV="1">
              <a:off x="4868617" y="3295419"/>
              <a:ext cx="174039" cy="2511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A094CC53-26FE-FF1E-FCE8-26668D38F90B}"/>
              </a:ext>
            </a:extLst>
          </p:cNvPr>
          <p:cNvCxnSpPr>
            <a:cxnSpLocks/>
            <a:stCxn id="231" idx="3"/>
            <a:endCxn id="291" idx="2"/>
          </p:cNvCxnSpPr>
          <p:nvPr/>
        </p:nvCxnSpPr>
        <p:spPr>
          <a:xfrm>
            <a:off x="5454672" y="3093001"/>
            <a:ext cx="200913" cy="43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0E7F644F-F0CD-FD6D-E1FD-13505ABC3F09}"/>
              </a:ext>
            </a:extLst>
          </p:cNvPr>
          <p:cNvGrpSpPr/>
          <p:nvPr/>
        </p:nvGrpSpPr>
        <p:grpSpPr>
          <a:xfrm>
            <a:off x="5270044" y="2316119"/>
            <a:ext cx="1506198" cy="819142"/>
            <a:chOff x="4562745" y="2059980"/>
            <a:chExt cx="1506198" cy="790601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6D0675B3-40E9-B5C1-A5AF-9E4F6F5A0208}"/>
                </a:ext>
              </a:extLst>
            </p:cNvPr>
            <p:cNvSpPr/>
            <p:nvPr/>
          </p:nvSpPr>
          <p:spPr>
            <a:xfrm>
              <a:off x="5403378" y="254578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3DAB6EDB-AB5E-6991-C0E3-638B4089CC19}"/>
                </a:ext>
              </a:extLst>
            </p:cNvPr>
            <p:cNvSpPr txBox="1"/>
            <p:nvPr/>
          </p:nvSpPr>
          <p:spPr>
            <a:xfrm>
              <a:off x="4562745" y="2059980"/>
              <a:ext cx="1506198" cy="62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mcs_tracks.nc</a:t>
              </a:r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AA51DFCB-0796-1628-AE74-6D09AB160BA8}"/>
                </a:ext>
              </a:extLst>
            </p:cNvPr>
            <p:cNvCxnSpPr>
              <a:cxnSpLocks/>
              <a:stCxn id="298" idx="0"/>
              <a:endCxn id="299" idx="2"/>
            </p:cNvCxnSpPr>
            <p:nvPr/>
          </p:nvCxnSpPr>
          <p:spPr>
            <a:xfrm flipH="1">
              <a:off x="5315844" y="2545781"/>
              <a:ext cx="239934" cy="13801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DAA76582-6B5C-C5BF-DEAA-18AE68400F3C}"/>
              </a:ext>
            </a:extLst>
          </p:cNvPr>
          <p:cNvCxnSpPr>
            <a:cxnSpLocks/>
            <a:stCxn id="291" idx="6"/>
            <a:endCxn id="298" idx="1"/>
          </p:cNvCxnSpPr>
          <p:nvPr/>
        </p:nvCxnSpPr>
        <p:spPr>
          <a:xfrm flipV="1">
            <a:off x="5960385" y="2977360"/>
            <a:ext cx="150292" cy="1199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FCF71EA8-B886-02D0-2F50-D5BF7FB5466B}"/>
              </a:ext>
            </a:extLst>
          </p:cNvPr>
          <p:cNvGrpSpPr/>
          <p:nvPr/>
        </p:nvGrpSpPr>
        <p:grpSpPr>
          <a:xfrm>
            <a:off x="5342901" y="3444418"/>
            <a:ext cx="1506198" cy="838006"/>
            <a:chOff x="4637681" y="2817636"/>
            <a:chExt cx="1506198" cy="808808"/>
          </a:xfrm>
        </p:grpSpPr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C277AE25-4BF2-ED00-027E-C05DACD4C36E}"/>
                </a:ext>
              </a:extLst>
            </p:cNvPr>
            <p:cNvSpPr/>
            <p:nvPr/>
          </p:nvSpPr>
          <p:spPr>
            <a:xfrm>
              <a:off x="5405457" y="2817636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E91740DA-6C47-B379-D650-F585AD008F3D}"/>
                </a:ext>
              </a:extLst>
            </p:cNvPr>
            <p:cNvSpPr txBox="1"/>
            <p:nvPr/>
          </p:nvSpPr>
          <p:spPr>
            <a:xfrm>
              <a:off x="4637681" y="3269980"/>
              <a:ext cx="1506198" cy="35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IMERG.nc</a:t>
              </a:r>
            </a:p>
          </p:txBody>
        </p: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3C1A8728-9C8E-9504-1FD9-0772813DD323}"/>
                </a:ext>
              </a:extLst>
            </p:cNvPr>
            <p:cNvCxnSpPr>
              <a:cxnSpLocks/>
              <a:stCxn id="310" idx="2"/>
              <a:endCxn id="311" idx="0"/>
            </p:cNvCxnSpPr>
            <p:nvPr/>
          </p:nvCxnSpPr>
          <p:spPr>
            <a:xfrm flipH="1">
              <a:off x="5390780" y="3122436"/>
              <a:ext cx="167077" cy="147545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8AD317C3-D6F4-E37D-6CB3-6D9BCF2D9DBF}"/>
              </a:ext>
            </a:extLst>
          </p:cNvPr>
          <p:cNvSpPr/>
          <p:nvPr/>
        </p:nvSpPr>
        <p:spPr>
          <a:xfrm>
            <a:off x="1769727" y="2316480"/>
            <a:ext cx="466740" cy="1737360"/>
          </a:xfrm>
          <a:prstGeom prst="round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51241E26-5CDB-ACC5-52BD-D091CE358E1F}"/>
              </a:ext>
            </a:extLst>
          </p:cNvPr>
          <p:cNvGrpSpPr/>
          <p:nvPr/>
        </p:nvGrpSpPr>
        <p:grpSpPr>
          <a:xfrm>
            <a:off x="6633526" y="2459288"/>
            <a:ext cx="1219201" cy="2140022"/>
            <a:chOff x="7045006" y="2139290"/>
            <a:chExt cx="1219201" cy="2140022"/>
          </a:xfrm>
        </p:grpSpPr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E9C7BF20-DD1E-2DBC-A095-11382BF0C7F7}"/>
                </a:ext>
              </a:extLst>
            </p:cNvPr>
            <p:cNvGrpSpPr/>
            <p:nvPr/>
          </p:nvGrpSpPr>
          <p:grpSpPr>
            <a:xfrm>
              <a:off x="7045006" y="2234009"/>
              <a:ext cx="1219201" cy="2045303"/>
              <a:chOff x="1507488" y="2384611"/>
              <a:chExt cx="1219201" cy="2045303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283D6E2A-62DF-BA2A-29DE-6B126D5CE683}"/>
                  </a:ext>
                </a:extLst>
              </p:cNvPr>
              <p:cNvSpPr/>
              <p:nvPr/>
            </p:nvSpPr>
            <p:spPr>
              <a:xfrm>
                <a:off x="1698813" y="2384611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6B6D0948-C91B-BA49-F351-7A7EAE704D94}"/>
                  </a:ext>
                </a:extLst>
              </p:cNvPr>
              <p:cNvSpPr/>
              <p:nvPr/>
            </p:nvSpPr>
            <p:spPr>
              <a:xfrm>
                <a:off x="1698813" y="2792505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8BFD6C8-CB1B-38E6-642D-FC2259519CDA}"/>
                  </a:ext>
                </a:extLst>
              </p:cNvPr>
              <p:cNvSpPr/>
              <p:nvPr/>
            </p:nvSpPr>
            <p:spPr>
              <a:xfrm>
                <a:off x="1698813" y="3200399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44C45FD1-7021-D8E1-AF26-09ACBF4C0353}"/>
                  </a:ext>
                </a:extLst>
              </p:cNvPr>
              <p:cNvGrpSpPr/>
              <p:nvPr/>
            </p:nvGrpSpPr>
            <p:grpSpPr>
              <a:xfrm>
                <a:off x="1507488" y="3608293"/>
                <a:ext cx="1219201" cy="821621"/>
                <a:chOff x="1507488" y="3608293"/>
                <a:chExt cx="1219201" cy="821621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48CEE2E-B0DD-67B6-40CE-6D2C9ED19358}"/>
                    </a:ext>
                  </a:extLst>
                </p:cNvPr>
                <p:cNvSpPr/>
                <p:nvPr/>
              </p:nvSpPr>
              <p:spPr>
                <a:xfrm>
                  <a:off x="1698813" y="3608293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E465EE01-8E0A-03A2-F91D-463D61532D19}"/>
                    </a:ext>
                  </a:extLst>
                </p:cNvPr>
                <p:cNvSpPr txBox="1"/>
                <p:nvPr/>
              </p:nvSpPr>
              <p:spPr>
                <a:xfrm>
                  <a:off x="1507488" y="4060582"/>
                  <a:ext cx="12192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>
                      <a:solidFill>
                        <a:srgbClr val="AC0000"/>
                      </a:solidFill>
                    </a:rPr>
                    <a:t>mtpf</a:t>
                  </a:r>
                  <a:endParaRPr lang="en-US" b="1" dirty="0">
                    <a:solidFill>
                      <a:srgbClr val="AC0000"/>
                    </a:solidFill>
                  </a:endParaRPr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E27CE11B-C0A6-69EC-EB0B-1558518D0EA7}"/>
                    </a:ext>
                  </a:extLst>
                </p:cNvPr>
                <p:cNvCxnSpPr>
                  <a:cxnSpLocks/>
                  <a:stCxn id="328" idx="0"/>
                  <a:endCxn id="327" idx="4"/>
                </p:cNvCxnSpPr>
                <p:nvPr/>
              </p:nvCxnSpPr>
              <p:spPr>
                <a:xfrm flipH="1" flipV="1">
                  <a:off x="1851213" y="3913093"/>
                  <a:ext cx="265876" cy="147489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0" name="Rectangle: Rounded Corners 339">
              <a:extLst>
                <a:ext uri="{FF2B5EF4-FFF2-40B4-BE49-F238E27FC236}">
                  <a16:creationId xmlns:a16="http://schemas.microsoft.com/office/drawing/2014/main" id="{B21B35CE-9018-5F79-E341-A4BEAF2C89AE}"/>
                </a:ext>
              </a:extLst>
            </p:cNvPr>
            <p:cNvSpPr/>
            <p:nvPr/>
          </p:nvSpPr>
          <p:spPr>
            <a:xfrm>
              <a:off x="7140691" y="2139290"/>
              <a:ext cx="466740" cy="1737360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EDB7E17C-FAE2-3E2D-4115-8542B76EE4EB}"/>
              </a:ext>
            </a:extLst>
          </p:cNvPr>
          <p:cNvGrpSpPr/>
          <p:nvPr/>
        </p:nvGrpSpPr>
        <p:grpSpPr>
          <a:xfrm>
            <a:off x="2003097" y="4053840"/>
            <a:ext cx="4959484" cy="502428"/>
            <a:chOff x="2003097" y="4053840"/>
            <a:chExt cx="4959484" cy="502428"/>
          </a:xfrm>
        </p:grpSpPr>
        <p:cxnSp>
          <p:nvCxnSpPr>
            <p:cNvPr id="338" name="Connector: Elbow 337">
              <a:extLst>
                <a:ext uri="{FF2B5EF4-FFF2-40B4-BE49-F238E27FC236}">
                  <a16:creationId xmlns:a16="http://schemas.microsoft.com/office/drawing/2014/main" id="{B0EA4D33-F759-2323-85A5-939C46F16298}"/>
                </a:ext>
              </a:extLst>
            </p:cNvPr>
            <p:cNvCxnSpPr>
              <a:cxnSpLocks/>
              <a:stCxn id="336" idx="2"/>
              <a:endCxn id="340" idx="2"/>
            </p:cNvCxnSpPr>
            <p:nvPr/>
          </p:nvCxnSpPr>
          <p:spPr>
            <a:xfrm rot="16200000" flipH="1">
              <a:off x="4411435" y="1645502"/>
              <a:ext cx="142808" cy="4959484"/>
            </a:xfrm>
            <a:prstGeom prst="bentConnector3">
              <a:avLst>
                <a:gd name="adj1" fmla="val 27341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AB3F10D6-3BB7-7E04-312A-1AE326EF05DD}"/>
                </a:ext>
              </a:extLst>
            </p:cNvPr>
            <p:cNvSpPr/>
            <p:nvPr/>
          </p:nvSpPr>
          <p:spPr>
            <a:xfrm>
              <a:off x="6336319" y="4324511"/>
              <a:ext cx="567690" cy="231757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n-n</a:t>
              </a:r>
            </a:p>
          </p:txBody>
        </p:sp>
      </p:grp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C3F4BCEB-5512-47DF-786B-DF7F0EE3A226}"/>
              </a:ext>
            </a:extLst>
          </p:cNvPr>
          <p:cNvCxnSpPr>
            <a:cxnSpLocks/>
            <a:stCxn id="310" idx="3"/>
            <a:endCxn id="323" idx="2"/>
          </p:cNvCxnSpPr>
          <p:nvPr/>
        </p:nvCxnSpPr>
        <p:spPr>
          <a:xfrm flipV="1">
            <a:off x="6415477" y="2706407"/>
            <a:ext cx="409374" cy="8959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F943C97E-1860-1B32-02DD-4CAF9B041BE6}"/>
              </a:ext>
            </a:extLst>
          </p:cNvPr>
          <p:cNvCxnSpPr>
            <a:cxnSpLocks/>
            <a:stCxn id="310" idx="3"/>
            <a:endCxn id="324" idx="2"/>
          </p:cNvCxnSpPr>
          <p:nvPr/>
        </p:nvCxnSpPr>
        <p:spPr>
          <a:xfrm flipV="1">
            <a:off x="6415477" y="3114301"/>
            <a:ext cx="409374" cy="4880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2F88C4EA-9653-85DB-036E-98BDFEA348D2}"/>
              </a:ext>
            </a:extLst>
          </p:cNvPr>
          <p:cNvCxnSpPr>
            <a:cxnSpLocks/>
            <a:stCxn id="310" idx="3"/>
            <a:endCxn id="325" idx="2"/>
          </p:cNvCxnSpPr>
          <p:nvPr/>
        </p:nvCxnSpPr>
        <p:spPr>
          <a:xfrm flipV="1">
            <a:off x="6415477" y="3522195"/>
            <a:ext cx="409374" cy="80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9" name="Straight Arrow Connector 358">
            <a:extLst>
              <a:ext uri="{FF2B5EF4-FFF2-40B4-BE49-F238E27FC236}">
                <a16:creationId xmlns:a16="http://schemas.microsoft.com/office/drawing/2014/main" id="{024F0534-D4D5-8462-16BC-3EBD564514B0}"/>
              </a:ext>
            </a:extLst>
          </p:cNvPr>
          <p:cNvCxnSpPr>
            <a:cxnSpLocks/>
            <a:stCxn id="310" idx="3"/>
            <a:endCxn id="327" idx="2"/>
          </p:cNvCxnSpPr>
          <p:nvPr/>
        </p:nvCxnSpPr>
        <p:spPr>
          <a:xfrm>
            <a:off x="6415477" y="3602321"/>
            <a:ext cx="409374" cy="3277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D171835A-8727-B8D1-4DF0-A280C618058A}"/>
              </a:ext>
            </a:extLst>
          </p:cNvPr>
          <p:cNvGrpSpPr/>
          <p:nvPr/>
        </p:nvGrpSpPr>
        <p:grpSpPr>
          <a:xfrm>
            <a:off x="6503423" y="2002885"/>
            <a:ext cx="1367348" cy="1450634"/>
            <a:chOff x="4496858" y="1477432"/>
            <a:chExt cx="1367348" cy="1400090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2E931D98-EFBE-873D-BB77-FB4AD70FD5CA}"/>
                </a:ext>
              </a:extLst>
            </p:cNvPr>
            <p:cNvSpPr/>
            <p:nvPr/>
          </p:nvSpPr>
          <p:spPr>
            <a:xfrm>
              <a:off x="5350038" y="257272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A77CB5ED-1AD8-E56B-5DAB-92906965A195}"/>
                </a:ext>
              </a:extLst>
            </p:cNvPr>
            <p:cNvSpPr txBox="1"/>
            <p:nvPr/>
          </p:nvSpPr>
          <p:spPr>
            <a:xfrm>
              <a:off x="4496858" y="1477432"/>
              <a:ext cx="1367348" cy="3564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tracks_pf.nc</a:t>
              </a:r>
            </a:p>
          </p:txBody>
        </p: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483EAF45-0DEA-09BA-4696-0185CBC1CA6D}"/>
                </a:ext>
              </a:extLst>
            </p:cNvPr>
            <p:cNvCxnSpPr>
              <a:cxnSpLocks/>
              <a:stCxn id="377" idx="0"/>
              <a:endCxn id="378" idx="2"/>
            </p:cNvCxnSpPr>
            <p:nvPr/>
          </p:nvCxnSpPr>
          <p:spPr>
            <a:xfrm flipH="1" flipV="1">
              <a:off x="5180532" y="1833896"/>
              <a:ext cx="321906" cy="73882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80" name="Straight Arrow Connector 379">
            <a:extLst>
              <a:ext uri="{FF2B5EF4-FFF2-40B4-BE49-F238E27FC236}">
                <a16:creationId xmlns:a16="http://schemas.microsoft.com/office/drawing/2014/main" id="{30885B0C-5886-824C-EE64-E7111B355E74}"/>
              </a:ext>
            </a:extLst>
          </p:cNvPr>
          <p:cNvCxnSpPr>
            <a:cxnSpLocks/>
            <a:stCxn id="327" idx="6"/>
            <a:endCxn id="377" idx="1"/>
          </p:cNvCxnSpPr>
          <p:nvPr/>
        </p:nvCxnSpPr>
        <p:spPr>
          <a:xfrm flipV="1">
            <a:off x="7129651" y="3295619"/>
            <a:ext cx="226952" cy="634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A6D0C380-1ABD-449E-B0D6-69D8048264E6}"/>
              </a:ext>
            </a:extLst>
          </p:cNvPr>
          <p:cNvGrpSpPr/>
          <p:nvPr/>
        </p:nvGrpSpPr>
        <p:grpSpPr>
          <a:xfrm>
            <a:off x="7381338" y="3139660"/>
            <a:ext cx="1219201" cy="842526"/>
            <a:chOff x="4433055" y="2990619"/>
            <a:chExt cx="1219201" cy="842526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53A1FBB3-C08A-5AEF-7085-1FC8CD2E22B7}"/>
                </a:ext>
              </a:extLst>
            </p:cNvPr>
            <p:cNvSpPr/>
            <p:nvPr/>
          </p:nvSpPr>
          <p:spPr>
            <a:xfrm>
              <a:off x="4890256" y="299061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68AE3143-7022-EBA3-7845-64C492B2AFDE}"/>
                </a:ext>
              </a:extLst>
            </p:cNvPr>
            <p:cNvSpPr txBox="1"/>
            <p:nvPr/>
          </p:nvSpPr>
          <p:spPr>
            <a:xfrm>
              <a:off x="4433055" y="346381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robmcs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664D54A5-5B0B-ABF9-AAD9-F4ABF9E28E8D}"/>
                </a:ext>
              </a:extLst>
            </p:cNvPr>
            <p:cNvCxnSpPr>
              <a:cxnSpLocks/>
              <a:stCxn id="389" idx="0"/>
              <a:endCxn id="388" idx="4"/>
            </p:cNvCxnSpPr>
            <p:nvPr/>
          </p:nvCxnSpPr>
          <p:spPr>
            <a:xfrm flipV="1">
              <a:off x="5042656" y="3295419"/>
              <a:ext cx="0" cy="16839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4" name="Straight Arrow Connector 393">
            <a:extLst>
              <a:ext uri="{FF2B5EF4-FFF2-40B4-BE49-F238E27FC236}">
                <a16:creationId xmlns:a16="http://schemas.microsoft.com/office/drawing/2014/main" id="{C428D8E8-0F3C-B424-7AD3-70B1637ED81F}"/>
              </a:ext>
            </a:extLst>
          </p:cNvPr>
          <p:cNvCxnSpPr>
            <a:cxnSpLocks/>
            <a:stCxn id="377" idx="3"/>
            <a:endCxn id="388" idx="2"/>
          </p:cNvCxnSpPr>
          <p:nvPr/>
        </p:nvCxnSpPr>
        <p:spPr>
          <a:xfrm flipV="1">
            <a:off x="7661403" y="3292060"/>
            <a:ext cx="177136" cy="35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E886F1E9-F666-56B4-980C-31DE4AD3EE45}"/>
              </a:ext>
            </a:extLst>
          </p:cNvPr>
          <p:cNvGrpSpPr/>
          <p:nvPr/>
        </p:nvGrpSpPr>
        <p:grpSpPr>
          <a:xfrm>
            <a:off x="7180023" y="2217828"/>
            <a:ext cx="1828795" cy="1228507"/>
            <a:chOff x="4248338" y="1691819"/>
            <a:chExt cx="1828795" cy="1185703"/>
          </a:xfrm>
        </p:grpSpPr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47C20A42-96E3-4937-59FF-5BC69A7945ED}"/>
                </a:ext>
              </a:extLst>
            </p:cNvPr>
            <p:cNvSpPr/>
            <p:nvPr/>
          </p:nvSpPr>
          <p:spPr>
            <a:xfrm>
              <a:off x="5350038" y="2572722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9BAB8A3D-1672-8A9D-CD78-2DD3B532CE75}"/>
                </a:ext>
              </a:extLst>
            </p:cNvPr>
            <p:cNvSpPr txBox="1"/>
            <p:nvPr/>
          </p:nvSpPr>
          <p:spPr>
            <a:xfrm>
              <a:off x="4248338" y="1691819"/>
              <a:ext cx="1828795" cy="3564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tracks_robust.nc</a:t>
              </a:r>
            </a:p>
          </p:txBody>
        </p: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314CDA8B-BEE3-5841-6E34-EEAFB3C779BB}"/>
                </a:ext>
              </a:extLst>
            </p:cNvPr>
            <p:cNvCxnSpPr>
              <a:cxnSpLocks/>
              <a:stCxn id="407" idx="0"/>
              <a:endCxn id="408" idx="2"/>
            </p:cNvCxnSpPr>
            <p:nvPr/>
          </p:nvCxnSpPr>
          <p:spPr>
            <a:xfrm flipH="1" flipV="1">
              <a:off x="5162736" y="2048282"/>
              <a:ext cx="339702" cy="52444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D9BAD61F-EA3A-BF18-38B8-9AD121325C4F}"/>
              </a:ext>
            </a:extLst>
          </p:cNvPr>
          <p:cNvCxnSpPr>
            <a:cxnSpLocks/>
            <a:stCxn id="388" idx="6"/>
            <a:endCxn id="407" idx="1"/>
          </p:cNvCxnSpPr>
          <p:nvPr/>
        </p:nvCxnSpPr>
        <p:spPr>
          <a:xfrm flipV="1">
            <a:off x="8143339" y="3288436"/>
            <a:ext cx="138384" cy="36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31" name="Group 430">
            <a:extLst>
              <a:ext uri="{FF2B5EF4-FFF2-40B4-BE49-F238E27FC236}">
                <a16:creationId xmlns:a16="http://schemas.microsoft.com/office/drawing/2014/main" id="{3FF56D40-B5E3-3E75-A14E-7E861D5B2EF5}"/>
              </a:ext>
            </a:extLst>
          </p:cNvPr>
          <p:cNvGrpSpPr/>
          <p:nvPr/>
        </p:nvGrpSpPr>
        <p:grpSpPr>
          <a:xfrm>
            <a:off x="2003097" y="4053833"/>
            <a:ext cx="7062025" cy="691033"/>
            <a:chOff x="1955142" y="3563348"/>
            <a:chExt cx="6837486" cy="558665"/>
          </a:xfrm>
        </p:grpSpPr>
        <p:cxnSp>
          <p:nvCxnSpPr>
            <p:cNvPr id="432" name="Connector: Elbow 431">
              <a:extLst>
                <a:ext uri="{FF2B5EF4-FFF2-40B4-BE49-F238E27FC236}">
                  <a16:creationId xmlns:a16="http://schemas.microsoft.com/office/drawing/2014/main" id="{90AFA1D3-7661-C3F0-EF9F-DEFF1CFC0822}"/>
                </a:ext>
              </a:extLst>
            </p:cNvPr>
            <p:cNvCxnSpPr>
              <a:cxnSpLocks/>
              <a:stCxn id="336" idx="2"/>
              <a:endCxn id="436" idx="2"/>
            </p:cNvCxnSpPr>
            <p:nvPr/>
          </p:nvCxnSpPr>
          <p:spPr>
            <a:xfrm rot="16200000" flipH="1">
              <a:off x="5260932" y="257559"/>
              <a:ext cx="74226" cy="6685806"/>
            </a:xfrm>
            <a:prstGeom prst="bentConnector3">
              <a:avLst>
                <a:gd name="adj1" fmla="val 63946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3" name="Rectangle: Rounded Corners 432">
              <a:extLst>
                <a:ext uri="{FF2B5EF4-FFF2-40B4-BE49-F238E27FC236}">
                  <a16:creationId xmlns:a16="http://schemas.microsoft.com/office/drawing/2014/main" id="{1A6F285A-5753-7829-5166-8C72E57976E1}"/>
                </a:ext>
              </a:extLst>
            </p:cNvPr>
            <p:cNvSpPr/>
            <p:nvPr/>
          </p:nvSpPr>
          <p:spPr>
            <a:xfrm>
              <a:off x="8224938" y="3929737"/>
              <a:ext cx="567690" cy="192276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n-n</a:t>
              </a:r>
            </a:p>
          </p:txBody>
        </p:sp>
      </p:grp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A26D8FC-652B-87D8-5E00-196E0A0B8145}"/>
              </a:ext>
            </a:extLst>
          </p:cNvPr>
          <p:cNvGrpSpPr/>
          <p:nvPr/>
        </p:nvGrpSpPr>
        <p:grpSpPr>
          <a:xfrm>
            <a:off x="8573781" y="2505782"/>
            <a:ext cx="1219201" cy="2074050"/>
            <a:chOff x="8573781" y="2505782"/>
            <a:chExt cx="1219201" cy="2074050"/>
          </a:xfrm>
        </p:grpSpPr>
        <p:grpSp>
          <p:nvGrpSpPr>
            <p:cNvPr id="420" name="Group 419">
              <a:extLst>
                <a:ext uri="{FF2B5EF4-FFF2-40B4-BE49-F238E27FC236}">
                  <a16:creationId xmlns:a16="http://schemas.microsoft.com/office/drawing/2014/main" id="{AE7709A7-EE17-CD8A-9649-76D6B4A25363}"/>
                </a:ext>
              </a:extLst>
            </p:cNvPr>
            <p:cNvGrpSpPr/>
            <p:nvPr/>
          </p:nvGrpSpPr>
          <p:grpSpPr>
            <a:xfrm>
              <a:off x="8573781" y="2537011"/>
              <a:ext cx="1219201" cy="2042821"/>
              <a:chOff x="1512272" y="2384611"/>
              <a:chExt cx="1219201" cy="2042821"/>
            </a:xfrm>
          </p:grpSpPr>
          <p:sp>
            <p:nvSpPr>
              <p:cNvPr id="421" name="Oval 420">
                <a:extLst>
                  <a:ext uri="{FF2B5EF4-FFF2-40B4-BE49-F238E27FC236}">
                    <a16:creationId xmlns:a16="http://schemas.microsoft.com/office/drawing/2014/main" id="{81B49ADB-800F-9505-4679-3AEC44CFE2A3}"/>
                  </a:ext>
                </a:extLst>
              </p:cNvPr>
              <p:cNvSpPr/>
              <p:nvPr/>
            </p:nvSpPr>
            <p:spPr>
              <a:xfrm>
                <a:off x="1698813" y="2384611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2" name="Oval 421">
                <a:extLst>
                  <a:ext uri="{FF2B5EF4-FFF2-40B4-BE49-F238E27FC236}">
                    <a16:creationId xmlns:a16="http://schemas.microsoft.com/office/drawing/2014/main" id="{FA3ACD14-14A2-B397-5D51-018CB751255C}"/>
                  </a:ext>
                </a:extLst>
              </p:cNvPr>
              <p:cNvSpPr/>
              <p:nvPr/>
            </p:nvSpPr>
            <p:spPr>
              <a:xfrm>
                <a:off x="1698813" y="2792505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23" name="Oval 422">
                <a:extLst>
                  <a:ext uri="{FF2B5EF4-FFF2-40B4-BE49-F238E27FC236}">
                    <a16:creationId xmlns:a16="http://schemas.microsoft.com/office/drawing/2014/main" id="{D3ED281C-80C4-4D9E-C4EC-189B70179928}"/>
                  </a:ext>
                </a:extLst>
              </p:cNvPr>
              <p:cNvSpPr/>
              <p:nvPr/>
            </p:nvSpPr>
            <p:spPr>
              <a:xfrm>
                <a:off x="1698813" y="3200399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grpSp>
            <p:nvGrpSpPr>
              <p:cNvPr id="424" name="Group 423">
                <a:extLst>
                  <a:ext uri="{FF2B5EF4-FFF2-40B4-BE49-F238E27FC236}">
                    <a16:creationId xmlns:a16="http://schemas.microsoft.com/office/drawing/2014/main" id="{2CDF85ED-3231-E11C-18E1-FB12FFC97D90}"/>
                  </a:ext>
                </a:extLst>
              </p:cNvPr>
              <p:cNvGrpSpPr/>
              <p:nvPr/>
            </p:nvGrpSpPr>
            <p:grpSpPr>
              <a:xfrm>
                <a:off x="1512272" y="3608293"/>
                <a:ext cx="1219201" cy="819139"/>
                <a:chOff x="1512272" y="3608293"/>
                <a:chExt cx="1219201" cy="819139"/>
              </a:xfrm>
            </p:grpSpPr>
            <p:sp>
              <p:nvSpPr>
                <p:cNvPr id="425" name="Oval 424">
                  <a:extLst>
                    <a:ext uri="{FF2B5EF4-FFF2-40B4-BE49-F238E27FC236}">
                      <a16:creationId xmlns:a16="http://schemas.microsoft.com/office/drawing/2014/main" id="{237CEBF1-CD4E-3CFF-0F3D-BD5E220BF820}"/>
                    </a:ext>
                  </a:extLst>
                </p:cNvPr>
                <p:cNvSpPr/>
                <p:nvPr/>
              </p:nvSpPr>
              <p:spPr>
                <a:xfrm>
                  <a:off x="1698813" y="3608293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426" name="TextBox 425">
                  <a:extLst>
                    <a:ext uri="{FF2B5EF4-FFF2-40B4-BE49-F238E27FC236}">
                      <a16:creationId xmlns:a16="http://schemas.microsoft.com/office/drawing/2014/main" id="{9E9645A3-0BF3-A4C7-2230-2AA8FEF93498}"/>
                    </a:ext>
                  </a:extLst>
                </p:cNvPr>
                <p:cNvSpPr txBox="1"/>
                <p:nvPr/>
              </p:nvSpPr>
              <p:spPr>
                <a:xfrm>
                  <a:off x="1512272" y="4058100"/>
                  <a:ext cx="121920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dirty="0" err="1">
                      <a:solidFill>
                        <a:srgbClr val="AC0000"/>
                      </a:solidFill>
                    </a:rPr>
                    <a:t>mapf</a:t>
                  </a:r>
                  <a:endParaRPr lang="en-US" b="1" dirty="0">
                    <a:solidFill>
                      <a:srgbClr val="AC0000"/>
                    </a:solidFill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23C487D0-C76D-54EB-C3E5-1343A4AB3C2C}"/>
                    </a:ext>
                  </a:extLst>
                </p:cNvPr>
                <p:cNvCxnSpPr>
                  <a:cxnSpLocks/>
                  <a:stCxn id="426" idx="0"/>
                  <a:endCxn id="425" idx="4"/>
                </p:cNvCxnSpPr>
                <p:nvPr/>
              </p:nvCxnSpPr>
              <p:spPr>
                <a:xfrm flipH="1" flipV="1">
                  <a:off x="1851213" y="3913093"/>
                  <a:ext cx="270660" cy="14500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36" name="Rectangle: Rounded Corners 435">
              <a:extLst>
                <a:ext uri="{FF2B5EF4-FFF2-40B4-BE49-F238E27FC236}">
                  <a16:creationId xmlns:a16="http://schemas.microsoft.com/office/drawing/2014/main" id="{9EBCC76E-9AF0-D326-E818-D48EC619FF9D}"/>
                </a:ext>
              </a:extLst>
            </p:cNvPr>
            <p:cNvSpPr/>
            <p:nvPr/>
          </p:nvSpPr>
          <p:spPr>
            <a:xfrm>
              <a:off x="8675091" y="2505782"/>
              <a:ext cx="466740" cy="163987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A4629DD0-050E-2951-C859-BD28AD7E6230}"/>
              </a:ext>
            </a:extLst>
          </p:cNvPr>
          <p:cNvGrpSpPr/>
          <p:nvPr/>
        </p:nvGrpSpPr>
        <p:grpSpPr>
          <a:xfrm>
            <a:off x="8763581" y="1985012"/>
            <a:ext cx="1375875" cy="2079141"/>
            <a:chOff x="3554334" y="1833952"/>
            <a:chExt cx="1375875" cy="2079141"/>
          </a:xfrm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C26107E7-0DDD-2D1C-CEE6-AA014C2C6957}"/>
                </a:ext>
              </a:extLst>
            </p:cNvPr>
            <p:cNvSpPr/>
            <p:nvPr/>
          </p:nvSpPr>
          <p:spPr>
            <a:xfrm>
              <a:off x="4092396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0F1877E8-822A-8790-04AB-BE4052D4D4A0}"/>
                </a:ext>
              </a:extLst>
            </p:cNvPr>
            <p:cNvSpPr/>
            <p:nvPr/>
          </p:nvSpPr>
          <p:spPr>
            <a:xfrm>
              <a:off x="4092396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9879605A-1D63-4F28-24D4-B1DE0409F557}"/>
                </a:ext>
              </a:extLst>
            </p:cNvPr>
            <p:cNvSpPr/>
            <p:nvPr/>
          </p:nvSpPr>
          <p:spPr>
            <a:xfrm>
              <a:off x="4092396" y="320039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DA999A1D-747A-2B9E-DC8F-093E3F2D558D}"/>
                </a:ext>
              </a:extLst>
            </p:cNvPr>
            <p:cNvSpPr/>
            <p:nvPr/>
          </p:nvSpPr>
          <p:spPr>
            <a:xfrm>
              <a:off x="4092396" y="360829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BF175213-3AE8-F45D-17B1-5E3917D97B2C}"/>
                </a:ext>
              </a:extLst>
            </p:cNvPr>
            <p:cNvSpPr txBox="1"/>
            <p:nvPr/>
          </p:nvSpPr>
          <p:spPr>
            <a:xfrm>
              <a:off x="3554334" y="1833952"/>
              <a:ext cx="1375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mcstrack.nc</a:t>
              </a:r>
            </a:p>
          </p:txBody>
        </p:sp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B5F5F7A8-B90B-53CC-8B53-D72B7EBDA84C}"/>
                </a:ext>
              </a:extLst>
            </p:cNvPr>
            <p:cNvCxnSpPr>
              <a:cxnSpLocks/>
              <a:stCxn id="451" idx="0"/>
              <a:endCxn id="455" idx="2"/>
            </p:cNvCxnSpPr>
            <p:nvPr/>
          </p:nvCxnSpPr>
          <p:spPr>
            <a:xfrm flipH="1" flipV="1">
              <a:off x="4242272" y="2203284"/>
              <a:ext cx="2524" cy="18132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4B7FA69F-91D0-9294-9992-AC78DE1E0B9B}"/>
              </a:ext>
            </a:extLst>
          </p:cNvPr>
          <p:cNvCxnSpPr>
            <a:cxnSpLocks/>
            <a:stCxn id="421" idx="6"/>
            <a:endCxn id="451" idx="1"/>
          </p:cNvCxnSpPr>
          <p:nvPr/>
        </p:nvCxnSpPr>
        <p:spPr>
          <a:xfrm flipV="1">
            <a:off x="9065122" y="2688071"/>
            <a:ext cx="23652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85CF252D-9E88-0885-1F03-5791DA7453CE}"/>
              </a:ext>
            </a:extLst>
          </p:cNvPr>
          <p:cNvCxnSpPr>
            <a:cxnSpLocks/>
            <a:stCxn id="422" idx="6"/>
            <a:endCxn id="452" idx="1"/>
          </p:cNvCxnSpPr>
          <p:nvPr/>
        </p:nvCxnSpPr>
        <p:spPr>
          <a:xfrm flipV="1">
            <a:off x="9065122" y="3095965"/>
            <a:ext cx="23652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12D878D3-D1D3-BA95-FB7D-8F9F0F9051A9}"/>
              </a:ext>
            </a:extLst>
          </p:cNvPr>
          <p:cNvCxnSpPr>
            <a:cxnSpLocks/>
            <a:stCxn id="423" idx="6"/>
            <a:endCxn id="453" idx="1"/>
          </p:cNvCxnSpPr>
          <p:nvPr/>
        </p:nvCxnSpPr>
        <p:spPr>
          <a:xfrm flipV="1">
            <a:off x="9065122" y="3503859"/>
            <a:ext cx="23652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21EE1D39-6581-295D-9C4B-CAE174B058CB}"/>
              </a:ext>
            </a:extLst>
          </p:cNvPr>
          <p:cNvCxnSpPr>
            <a:cxnSpLocks/>
            <a:stCxn id="425" idx="6"/>
            <a:endCxn id="454" idx="1"/>
          </p:cNvCxnSpPr>
          <p:nvPr/>
        </p:nvCxnSpPr>
        <p:spPr>
          <a:xfrm flipV="1">
            <a:off x="9065122" y="3911753"/>
            <a:ext cx="236521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60B7AB7F-FA22-A4D6-6A0C-B32487BFD490}"/>
              </a:ext>
            </a:extLst>
          </p:cNvPr>
          <p:cNvGrpSpPr/>
          <p:nvPr/>
        </p:nvGrpSpPr>
        <p:grpSpPr>
          <a:xfrm>
            <a:off x="9380641" y="2537011"/>
            <a:ext cx="1219201" cy="2060581"/>
            <a:chOff x="2837334" y="2384611"/>
            <a:chExt cx="1219201" cy="2060581"/>
          </a:xfrm>
        </p:grpSpPr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C5E4CCF4-ECA6-CE4C-C2A6-B67C0F09996C}"/>
                </a:ext>
              </a:extLst>
            </p:cNvPr>
            <p:cNvSpPr/>
            <p:nvPr/>
          </p:nvSpPr>
          <p:spPr>
            <a:xfrm>
              <a:off x="3294535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FB06D09A-FAA2-10EF-BC05-A97EB13E07FF}"/>
                </a:ext>
              </a:extLst>
            </p:cNvPr>
            <p:cNvSpPr/>
            <p:nvPr/>
          </p:nvSpPr>
          <p:spPr>
            <a:xfrm>
              <a:off x="3294535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8DA8B186-CE8A-B3B5-75A0-8F6FDF2F1A7B}"/>
                </a:ext>
              </a:extLst>
            </p:cNvPr>
            <p:cNvSpPr/>
            <p:nvPr/>
          </p:nvSpPr>
          <p:spPr>
            <a:xfrm>
              <a:off x="3294535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22A35A5C-03F8-5A67-1FA3-346705EC2D3E}"/>
                </a:ext>
              </a:extLst>
            </p:cNvPr>
            <p:cNvGrpSpPr/>
            <p:nvPr/>
          </p:nvGrpSpPr>
          <p:grpSpPr>
            <a:xfrm>
              <a:off x="2837334" y="3608293"/>
              <a:ext cx="1219201" cy="836899"/>
              <a:chOff x="2837334" y="3608293"/>
              <a:chExt cx="1219201" cy="836899"/>
            </a:xfrm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C52D6873-FAC4-4F81-0D35-C0CA0839DDC1}"/>
                  </a:ext>
                </a:extLst>
              </p:cNvPr>
              <p:cNvSpPr/>
              <p:nvPr/>
            </p:nvSpPr>
            <p:spPr>
              <a:xfrm>
                <a:off x="3294535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89A05511-63B5-D1A6-3E02-A7345D382355}"/>
                  </a:ext>
                </a:extLst>
              </p:cNvPr>
              <p:cNvSpPr txBox="1"/>
              <p:nvPr/>
            </p:nvSpPr>
            <p:spPr>
              <a:xfrm>
                <a:off x="2837334" y="4075860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AC0000"/>
                    </a:solidFill>
                  </a:rPr>
                  <a:t>trksg</a:t>
                </a:r>
                <a:endParaRPr lang="en-US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0CD404B7-0D82-F5C8-D858-E49436CEB357}"/>
                  </a:ext>
                </a:extLst>
              </p:cNvPr>
              <p:cNvCxnSpPr>
                <a:cxnSpLocks/>
                <a:stCxn id="478" idx="0"/>
                <a:endCxn id="477" idx="4"/>
              </p:cNvCxnSpPr>
              <p:nvPr/>
            </p:nvCxnSpPr>
            <p:spPr>
              <a:xfrm flipV="1">
                <a:off x="3446935" y="3913093"/>
                <a:ext cx="0" cy="16276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0F6CD54-819B-3FD3-8CFA-8AFF0745862E}"/>
              </a:ext>
            </a:extLst>
          </p:cNvPr>
          <p:cNvCxnSpPr>
            <a:cxnSpLocks/>
            <a:stCxn id="451" idx="3"/>
            <a:endCxn id="473" idx="2"/>
          </p:cNvCxnSpPr>
          <p:nvPr/>
        </p:nvCxnSpPr>
        <p:spPr>
          <a:xfrm>
            <a:off x="9606443" y="2688071"/>
            <a:ext cx="231399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C9F9AA0B-5307-F3EB-F8BF-78801E7AFFAD}"/>
              </a:ext>
            </a:extLst>
          </p:cNvPr>
          <p:cNvCxnSpPr>
            <a:cxnSpLocks/>
            <a:stCxn id="452" idx="3"/>
            <a:endCxn id="474" idx="2"/>
          </p:cNvCxnSpPr>
          <p:nvPr/>
        </p:nvCxnSpPr>
        <p:spPr>
          <a:xfrm>
            <a:off x="9606443" y="3095965"/>
            <a:ext cx="231399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D8E6255A-5F39-4AC7-5109-C8BDF597AC0F}"/>
              </a:ext>
            </a:extLst>
          </p:cNvPr>
          <p:cNvCxnSpPr>
            <a:cxnSpLocks/>
            <a:stCxn id="453" idx="3"/>
            <a:endCxn id="475" idx="2"/>
          </p:cNvCxnSpPr>
          <p:nvPr/>
        </p:nvCxnSpPr>
        <p:spPr>
          <a:xfrm>
            <a:off x="9606443" y="3503859"/>
            <a:ext cx="231399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BA6D522B-67F5-619F-E6FC-D2A1DA4CEB3C}"/>
              </a:ext>
            </a:extLst>
          </p:cNvPr>
          <p:cNvCxnSpPr>
            <a:cxnSpLocks/>
            <a:stCxn id="454" idx="3"/>
            <a:endCxn id="477" idx="2"/>
          </p:cNvCxnSpPr>
          <p:nvPr/>
        </p:nvCxnSpPr>
        <p:spPr>
          <a:xfrm>
            <a:off x="9606443" y="3911753"/>
            <a:ext cx="231399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8" name="Group 497">
            <a:extLst>
              <a:ext uri="{FF2B5EF4-FFF2-40B4-BE49-F238E27FC236}">
                <a16:creationId xmlns:a16="http://schemas.microsoft.com/office/drawing/2014/main" id="{17DBA989-C39F-9787-E539-9236E7429C13}"/>
              </a:ext>
            </a:extLst>
          </p:cNvPr>
          <p:cNvGrpSpPr/>
          <p:nvPr/>
        </p:nvGrpSpPr>
        <p:grpSpPr>
          <a:xfrm>
            <a:off x="9722142" y="2194337"/>
            <a:ext cx="1219201" cy="1062706"/>
            <a:chOff x="5093804" y="2232713"/>
            <a:chExt cx="1219201" cy="1062706"/>
          </a:xfrm>
        </p:grpSpPr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44764D09-9B75-BAFB-350B-EAC00201AB3C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D29F917B-A6CE-83B5-31D5-9F94D233A601}"/>
                </a:ext>
              </a:extLst>
            </p:cNvPr>
            <p:cNvSpPr txBox="1"/>
            <p:nvPr/>
          </p:nvSpPr>
          <p:spPr>
            <a:xfrm>
              <a:off x="5093804" y="223271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trknum.nc</a:t>
              </a:r>
            </a:p>
          </p:txBody>
        </p: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B1AFDA3E-05BB-6B02-8B49-B579AEDB01AE}"/>
                </a:ext>
              </a:extLst>
            </p:cNvPr>
            <p:cNvCxnSpPr>
              <a:cxnSpLocks/>
              <a:stCxn id="499" idx="0"/>
              <a:endCxn id="500" idx="2"/>
            </p:cNvCxnSpPr>
            <p:nvPr/>
          </p:nvCxnSpPr>
          <p:spPr>
            <a:xfrm flipH="1" flipV="1">
              <a:off x="5703405" y="2602045"/>
              <a:ext cx="123657" cy="38857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0B020279-EA1C-65D6-8D79-20BD5EABFDEC}"/>
              </a:ext>
            </a:extLst>
          </p:cNvPr>
          <p:cNvCxnSpPr>
            <a:cxnSpLocks/>
            <a:stCxn id="474" idx="6"/>
            <a:endCxn id="499" idx="1"/>
          </p:cNvCxnSpPr>
          <p:nvPr/>
        </p:nvCxnSpPr>
        <p:spPr>
          <a:xfrm>
            <a:off x="10142642" y="3097305"/>
            <a:ext cx="160358" cy="7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4618B853-38F0-8CA1-CF47-DDFD530F106C}"/>
              </a:ext>
            </a:extLst>
          </p:cNvPr>
          <p:cNvGrpSpPr/>
          <p:nvPr/>
        </p:nvGrpSpPr>
        <p:grpSpPr>
          <a:xfrm>
            <a:off x="2019300" y="1527810"/>
            <a:ext cx="7440930" cy="3604260"/>
            <a:chOff x="2019300" y="1527810"/>
            <a:chExt cx="7440930" cy="3451860"/>
          </a:xfrm>
        </p:grpSpPr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A7F31B68-6288-F47A-81A8-2E3CEA2AAE26}"/>
                </a:ext>
              </a:extLst>
            </p:cNvPr>
            <p:cNvCxnSpPr/>
            <p:nvPr/>
          </p:nvCxnSpPr>
          <p:spPr>
            <a:xfrm>
              <a:off x="201930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8CF8F93-9FE7-010B-4A37-2C1CE409C35C}"/>
                </a:ext>
              </a:extLst>
            </p:cNvPr>
            <p:cNvCxnSpPr/>
            <p:nvPr/>
          </p:nvCxnSpPr>
          <p:spPr>
            <a:xfrm>
              <a:off x="319659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2DA96B9C-1806-339F-7130-951BA07B20ED}"/>
                </a:ext>
              </a:extLst>
            </p:cNvPr>
            <p:cNvCxnSpPr/>
            <p:nvPr/>
          </p:nvCxnSpPr>
          <p:spPr>
            <a:xfrm>
              <a:off x="418719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71E1B03C-A63C-C5CC-762F-D26D9D5E01FC}"/>
                </a:ext>
              </a:extLst>
            </p:cNvPr>
            <p:cNvCxnSpPr/>
            <p:nvPr/>
          </p:nvCxnSpPr>
          <p:spPr>
            <a:xfrm>
              <a:off x="531495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BE9F886B-C7FE-47B9-CD95-876CD14847DA}"/>
                </a:ext>
              </a:extLst>
            </p:cNvPr>
            <p:cNvCxnSpPr/>
            <p:nvPr/>
          </p:nvCxnSpPr>
          <p:spPr>
            <a:xfrm>
              <a:off x="630174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9DD6D3E9-66BF-572E-19BB-D309D1C81029}"/>
                </a:ext>
              </a:extLst>
            </p:cNvPr>
            <p:cNvCxnSpPr/>
            <p:nvPr/>
          </p:nvCxnSpPr>
          <p:spPr>
            <a:xfrm>
              <a:off x="750951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2A5ED3BB-DBFB-1C84-451F-315EC2C893DB}"/>
                </a:ext>
              </a:extLst>
            </p:cNvPr>
            <p:cNvCxnSpPr/>
            <p:nvPr/>
          </p:nvCxnSpPr>
          <p:spPr>
            <a:xfrm>
              <a:off x="845058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F517A1BF-32E7-4AC5-99B0-094FE7C687D8}"/>
                </a:ext>
              </a:extLst>
            </p:cNvPr>
            <p:cNvCxnSpPr/>
            <p:nvPr/>
          </p:nvCxnSpPr>
          <p:spPr>
            <a:xfrm>
              <a:off x="9460230" y="1527810"/>
              <a:ext cx="0" cy="345186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4FC8DC92-3085-2CC2-BB08-64B61123A323}"/>
              </a:ext>
            </a:extLst>
          </p:cNvPr>
          <p:cNvSpPr txBox="1"/>
          <p:nvPr/>
        </p:nvSpPr>
        <p:spPr>
          <a:xfrm>
            <a:off x="1053351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524" name="TextBox 523">
            <a:extLst>
              <a:ext uri="{FF2B5EF4-FFF2-40B4-BE49-F238E27FC236}">
                <a16:creationId xmlns:a16="http://schemas.microsoft.com/office/drawing/2014/main" id="{A168B613-D9FD-E81B-A400-9FD69A7138D5}"/>
              </a:ext>
            </a:extLst>
          </p:cNvPr>
          <p:cNvSpPr txBox="1"/>
          <p:nvPr/>
        </p:nvSpPr>
        <p:spPr>
          <a:xfrm>
            <a:off x="2108721" y="4705573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525" name="TextBox 524">
            <a:extLst>
              <a:ext uri="{FF2B5EF4-FFF2-40B4-BE49-F238E27FC236}">
                <a16:creationId xmlns:a16="http://schemas.microsoft.com/office/drawing/2014/main" id="{68DD10DF-A599-63A0-D1E2-743363211D61}"/>
              </a:ext>
            </a:extLst>
          </p:cNvPr>
          <p:cNvSpPr txBox="1"/>
          <p:nvPr/>
        </p:nvSpPr>
        <p:spPr>
          <a:xfrm>
            <a:off x="3164091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3</a:t>
            </a:r>
          </a:p>
        </p:txBody>
      </p:sp>
      <p:sp>
        <p:nvSpPr>
          <p:cNvPr id="526" name="TextBox 525">
            <a:extLst>
              <a:ext uri="{FF2B5EF4-FFF2-40B4-BE49-F238E27FC236}">
                <a16:creationId xmlns:a16="http://schemas.microsoft.com/office/drawing/2014/main" id="{F20A165D-861C-65CE-E911-BBB440E4DB22}"/>
              </a:ext>
            </a:extLst>
          </p:cNvPr>
          <p:cNvSpPr txBox="1"/>
          <p:nvPr/>
        </p:nvSpPr>
        <p:spPr>
          <a:xfrm>
            <a:off x="4246839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Stage4 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9A480D8D-3E15-EEBE-D348-C8C3941E4B4E}"/>
              </a:ext>
            </a:extLst>
          </p:cNvPr>
          <p:cNvSpPr txBox="1"/>
          <p:nvPr/>
        </p:nvSpPr>
        <p:spPr>
          <a:xfrm>
            <a:off x="5274831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5</a:t>
            </a:r>
          </a:p>
        </p:txBody>
      </p:sp>
      <p:sp>
        <p:nvSpPr>
          <p:cNvPr id="528" name="TextBox 527">
            <a:extLst>
              <a:ext uri="{FF2B5EF4-FFF2-40B4-BE49-F238E27FC236}">
                <a16:creationId xmlns:a16="http://schemas.microsoft.com/office/drawing/2014/main" id="{48FD1833-1023-43A7-F5C3-B6D6DFDA807C}"/>
              </a:ext>
            </a:extLst>
          </p:cNvPr>
          <p:cNvSpPr txBox="1"/>
          <p:nvPr/>
        </p:nvSpPr>
        <p:spPr>
          <a:xfrm>
            <a:off x="6360681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6</a:t>
            </a:r>
          </a:p>
        </p:txBody>
      </p:sp>
      <p:sp>
        <p:nvSpPr>
          <p:cNvPr id="529" name="TextBox 528">
            <a:extLst>
              <a:ext uri="{FF2B5EF4-FFF2-40B4-BE49-F238E27FC236}">
                <a16:creationId xmlns:a16="http://schemas.microsoft.com/office/drawing/2014/main" id="{442FB710-D6DD-2AB4-67DE-24668017D9F3}"/>
              </a:ext>
            </a:extLst>
          </p:cNvPr>
          <p:cNvSpPr txBox="1"/>
          <p:nvPr/>
        </p:nvSpPr>
        <p:spPr>
          <a:xfrm>
            <a:off x="7446531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7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95A4DC9B-E9DE-E1A7-3A9A-C12F34DFF866}"/>
              </a:ext>
            </a:extLst>
          </p:cNvPr>
          <p:cNvSpPr txBox="1"/>
          <p:nvPr/>
        </p:nvSpPr>
        <p:spPr>
          <a:xfrm>
            <a:off x="8417373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8</a:t>
            </a:r>
          </a:p>
        </p:txBody>
      </p:sp>
      <p:sp>
        <p:nvSpPr>
          <p:cNvPr id="540" name="TextBox 539">
            <a:extLst>
              <a:ext uri="{FF2B5EF4-FFF2-40B4-BE49-F238E27FC236}">
                <a16:creationId xmlns:a16="http://schemas.microsoft.com/office/drawing/2014/main" id="{494359FF-861D-0C7D-7BC4-4B6DE218F5A3}"/>
              </a:ext>
            </a:extLst>
          </p:cNvPr>
          <p:cNvSpPr txBox="1"/>
          <p:nvPr/>
        </p:nvSpPr>
        <p:spPr>
          <a:xfrm>
            <a:off x="9569283" y="470535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9</a:t>
            </a:r>
          </a:p>
        </p:txBody>
      </p:sp>
    </p:spTree>
    <p:extLst>
      <p:ext uri="{BB962C8B-B14F-4D97-AF65-F5344CB8AC3E}">
        <p14:creationId xmlns:p14="http://schemas.microsoft.com/office/powerpoint/2010/main" val="180841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CF0E98C-07AC-272A-BC24-56DCA36B860E}"/>
              </a:ext>
            </a:extLst>
          </p:cNvPr>
          <p:cNvGrpSpPr/>
          <p:nvPr/>
        </p:nvGrpSpPr>
        <p:grpSpPr>
          <a:xfrm>
            <a:off x="1318651" y="2017101"/>
            <a:ext cx="1219201" cy="2091064"/>
            <a:chOff x="291351" y="1820689"/>
            <a:chExt cx="1219201" cy="20910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7737C00-DA34-797B-54C3-32EED243AD84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CF05C3-645A-77F0-FE83-317BA7067E1E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5C75D2-6613-B800-F901-0777DC71312A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1B8142-A8B2-9130-155C-219954D78703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B4ADBE4-C078-E4DF-EBED-8A477BA145C6}"/>
                </a:ext>
              </a:extLst>
            </p:cNvPr>
            <p:cNvSpPr txBox="1"/>
            <p:nvPr/>
          </p:nvSpPr>
          <p:spPr>
            <a:xfrm>
              <a:off x="291351" y="182068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chr1.tar.gz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1A31F2-21AD-48FE-085A-AE3B4066B57F}"/>
                </a:ext>
              </a:extLst>
            </p:cNvPr>
            <p:cNvCxnSpPr>
              <a:stCxn id="5" idx="0"/>
              <a:endCxn id="9" idx="2"/>
            </p:cNvCxnSpPr>
            <p:nvPr/>
          </p:nvCxnSpPr>
          <p:spPr>
            <a:xfrm flipH="1" flipV="1">
              <a:off x="900952" y="2190021"/>
              <a:ext cx="152400" cy="19459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631CBB-B01A-A11D-9AA4-4B1452353B11}"/>
              </a:ext>
            </a:extLst>
          </p:cNvPr>
          <p:cNvGrpSpPr/>
          <p:nvPr/>
        </p:nvGrpSpPr>
        <p:grpSpPr>
          <a:xfrm>
            <a:off x="2613916" y="2564920"/>
            <a:ext cx="1219201" cy="2193650"/>
            <a:chOff x="1241612" y="2384611"/>
            <a:chExt cx="1219201" cy="219365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A431C55-8F3C-312B-C345-F7F18E5FDDE2}"/>
                </a:ext>
              </a:extLst>
            </p:cNvPr>
            <p:cNvSpPr/>
            <p:nvPr/>
          </p:nvSpPr>
          <p:spPr>
            <a:xfrm>
              <a:off x="1698813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27E1E2B-B178-7AD3-AB8B-C3FD03AD9EC4}"/>
                </a:ext>
              </a:extLst>
            </p:cNvPr>
            <p:cNvSpPr/>
            <p:nvPr/>
          </p:nvSpPr>
          <p:spPr>
            <a:xfrm>
              <a:off x="1698813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B132A6-9734-4790-EF84-E78706D1D738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3623AA0-5DC7-A9E8-383F-B78E150636F7}"/>
                </a:ext>
              </a:extLst>
            </p:cNvPr>
            <p:cNvGrpSpPr/>
            <p:nvPr/>
          </p:nvGrpSpPr>
          <p:grpSpPr>
            <a:xfrm>
              <a:off x="1241612" y="3608293"/>
              <a:ext cx="1219201" cy="969968"/>
              <a:chOff x="1241612" y="3608293"/>
              <a:chExt cx="1219201" cy="969968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2957F45-2C95-CAEF-C71B-3545D2CB0953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DF91D5-23FD-4830-1648-AC769832217E}"/>
                  </a:ext>
                </a:extLst>
              </p:cNvPr>
              <p:cNvSpPr txBox="1"/>
              <p:nvPr/>
            </p:nvSpPr>
            <p:spPr>
              <a:xfrm>
                <a:off x="1241612" y="4208929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 err="1">
                    <a:solidFill>
                      <a:srgbClr val="AC0000"/>
                    </a:solidFill>
                  </a:rPr>
                  <a:t>indiv</a:t>
                </a:r>
                <a:endParaRPr lang="en-US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07BE989-8893-56A9-F296-EE7375062AE8}"/>
                  </a:ext>
                </a:extLst>
              </p:cNvPr>
              <p:cNvCxnSpPr>
                <a:cxnSpLocks/>
                <a:stCxn id="22" idx="0"/>
                <a:endCxn id="21" idx="4"/>
              </p:cNvCxnSpPr>
              <p:nvPr/>
            </p:nvCxnSpPr>
            <p:spPr>
              <a:xfrm flipV="1">
                <a:off x="1851213" y="3913093"/>
                <a:ext cx="0" cy="2958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F8020687-0410-D035-884E-AA0A3A3DE0CD}"/>
              </a:ext>
            </a:extLst>
          </p:cNvPr>
          <p:cNvGrpSpPr/>
          <p:nvPr/>
        </p:nvGrpSpPr>
        <p:grpSpPr>
          <a:xfrm>
            <a:off x="2233052" y="2712271"/>
            <a:ext cx="846267" cy="1223682"/>
            <a:chOff x="1946554" y="2735131"/>
            <a:chExt cx="336982" cy="12236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D056BF0-B70B-C26F-EA49-261CDDB75819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2735131"/>
              <a:ext cx="3369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884C311-D133-6A38-BA43-3D53FA2C7C3A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143025"/>
              <a:ext cx="3369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34FE606-7D0F-F094-E65A-96050166677E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550919"/>
              <a:ext cx="3369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50F9EE8-2415-45B9-FF07-D50259BDB107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958813"/>
              <a:ext cx="3369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A99CF4C-80E1-5C8B-A196-3848A2F701B6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2735131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C4168F7-9953-C641-7BD2-FDC47B7BC0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2735131"/>
              <a:ext cx="336982" cy="815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CEC0BC1-7699-7A78-C2E1-03C7761336F3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2735131"/>
              <a:ext cx="336982" cy="1223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C5E8887-D783-1583-B7CE-4F2F80BD1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2735131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3D5DE2E-4C9D-67AE-DC5F-E0AAC01FE2E8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143025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9356977-019D-2978-8E34-A3F95CBCF2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143025"/>
              <a:ext cx="336982" cy="815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B19F9AD-76A3-FB93-677A-FBE413ECF4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2735131"/>
              <a:ext cx="336982" cy="815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385C9B1-D90E-F361-5E11-6B57426B3B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3143025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9FBC7-6EBE-1EE8-14EB-46D24ED570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6554" y="3550919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777DF65-7C9A-0423-5A90-0A07D6E83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2735131"/>
              <a:ext cx="336982" cy="1223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56CAF89-D5DD-6523-6D4B-C49E2BD7DC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3143025"/>
              <a:ext cx="336982" cy="8157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4DDB0E9-46C8-C8E1-09F1-FC54822B1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46554" y="3550919"/>
              <a:ext cx="336982" cy="40789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EEEAC04-0006-E9FC-1EA9-7BF938AB0972}"/>
              </a:ext>
            </a:extLst>
          </p:cNvPr>
          <p:cNvGrpSpPr/>
          <p:nvPr/>
        </p:nvGrpSpPr>
        <p:grpSpPr>
          <a:xfrm>
            <a:off x="3507222" y="1961095"/>
            <a:ext cx="1375188" cy="2141346"/>
            <a:chOff x="363180" y="1770407"/>
            <a:chExt cx="1375188" cy="214134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37B90F-2284-6032-6333-40CEC9E50C87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7D83CBB-7FA1-D6C1-4B76-B4A3CBBB73AF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BE42CA-086B-F870-2B0A-B1C8762EFAF9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814F726-3DDB-0BAD-C312-B26941DFD344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D6A6AE5-89BC-6232-493F-5224D9D5B05D}"/>
                </a:ext>
              </a:extLst>
            </p:cNvPr>
            <p:cNvSpPr txBox="1"/>
            <p:nvPr/>
          </p:nvSpPr>
          <p:spPr>
            <a:xfrm>
              <a:off x="363180" y="1770407"/>
              <a:ext cx="1375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chr1n.tar.gz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6D8B787-6396-F436-BF1A-AB46304D8512}"/>
                </a:ext>
              </a:extLst>
            </p:cNvPr>
            <p:cNvCxnSpPr>
              <a:cxnSpLocks/>
              <a:stCxn id="41" idx="0"/>
              <a:endCxn id="45" idx="2"/>
            </p:cNvCxnSpPr>
            <p:nvPr/>
          </p:nvCxnSpPr>
          <p:spPr>
            <a:xfrm flipH="1" flipV="1">
              <a:off x="1050774" y="2139739"/>
              <a:ext cx="2578" cy="24487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46BD2E4-3317-C92C-DC01-B242F6D9F329}"/>
              </a:ext>
            </a:extLst>
          </p:cNvPr>
          <p:cNvGrpSpPr/>
          <p:nvPr/>
        </p:nvGrpSpPr>
        <p:grpSpPr>
          <a:xfrm>
            <a:off x="3375918" y="2712271"/>
            <a:ext cx="684312" cy="1223682"/>
            <a:chOff x="2567716" y="2735131"/>
            <a:chExt cx="170331" cy="1223682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40BCD1F-5773-9933-0AC3-5CFDA1127763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2735131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DD64883-ADDD-480B-9AEA-E767BF6FC42F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143025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0AE810E-CDA2-E747-1DF9-40EEBE174DC1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549579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74AC24E-CC34-D20C-6DCF-80383A62AEE7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957473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B65DA86-A772-7893-115D-60A8B9D30383}"/>
              </a:ext>
            </a:extLst>
          </p:cNvPr>
          <p:cNvGrpSpPr/>
          <p:nvPr/>
        </p:nvGrpSpPr>
        <p:grpSpPr>
          <a:xfrm>
            <a:off x="4406088" y="3127218"/>
            <a:ext cx="1219201" cy="1461449"/>
            <a:chOff x="1241612" y="3608293"/>
            <a:chExt cx="1219201" cy="146144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C77A69C-3863-4096-7B50-BCCB741F0D46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CA01CFF-2D39-B0A1-A47C-323E340E104E}"/>
                </a:ext>
              </a:extLst>
            </p:cNvPr>
            <p:cNvSpPr txBox="1"/>
            <p:nvPr/>
          </p:nvSpPr>
          <p:spPr>
            <a:xfrm>
              <a:off x="1241612" y="4700410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ind_mer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92AA63-B362-940D-4E50-D743DCD08686}"/>
                </a:ext>
              </a:extLst>
            </p:cNvPr>
            <p:cNvCxnSpPr>
              <a:cxnSpLocks/>
              <a:stCxn id="58" idx="0"/>
              <a:endCxn id="57" idx="4"/>
            </p:cNvCxnSpPr>
            <p:nvPr/>
          </p:nvCxnSpPr>
          <p:spPr>
            <a:xfrm flipV="1">
              <a:off x="1851213" y="3913093"/>
              <a:ext cx="0" cy="7873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0EBEDC6-2248-6BC3-2162-07F187508DBC}"/>
              </a:ext>
            </a:extLst>
          </p:cNvPr>
          <p:cNvGrpSpPr/>
          <p:nvPr/>
        </p:nvGrpSpPr>
        <p:grpSpPr>
          <a:xfrm>
            <a:off x="4352753" y="2701888"/>
            <a:ext cx="517042" cy="1223682"/>
            <a:chOff x="3039484" y="2724748"/>
            <a:chExt cx="206094" cy="122368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94A9E29-F89E-558A-005D-3E7179B5921D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84" y="2724748"/>
              <a:ext cx="206094" cy="584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5A5EFC4-F7E3-F0EF-6626-FE82AE64F9A5}"/>
                </a:ext>
              </a:extLst>
            </p:cNvPr>
            <p:cNvCxnSpPr>
              <a:cxnSpLocks/>
            </p:cNvCxnSpPr>
            <p:nvPr/>
          </p:nvCxnSpPr>
          <p:spPr>
            <a:xfrm>
              <a:off x="3039484" y="3132642"/>
              <a:ext cx="206094" cy="1761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68C0CB1-78C9-011A-D244-C37A70DDE1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484" y="3308779"/>
              <a:ext cx="206094" cy="2317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5F605D4-3BE7-EC9F-28CE-3EB015164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9484" y="3308779"/>
              <a:ext cx="206094" cy="63965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0B34CD-EE6A-68A9-623B-6339BA07FB5E}"/>
              </a:ext>
            </a:extLst>
          </p:cNvPr>
          <p:cNvCxnSpPr>
            <a:cxnSpLocks/>
            <a:stCxn id="57" idx="6"/>
            <a:endCxn id="69" idx="1"/>
          </p:cNvCxnSpPr>
          <p:nvPr/>
        </p:nvCxnSpPr>
        <p:spPr>
          <a:xfrm>
            <a:off x="5168089" y="3279618"/>
            <a:ext cx="541250" cy="1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FA60B7-BE38-0901-66E9-22F64AB70895}"/>
              </a:ext>
            </a:extLst>
          </p:cNvPr>
          <p:cNvGrpSpPr/>
          <p:nvPr/>
        </p:nvGrpSpPr>
        <p:grpSpPr>
          <a:xfrm>
            <a:off x="4989541" y="2181020"/>
            <a:ext cx="1300366" cy="1252480"/>
            <a:chOff x="4954864" y="2042939"/>
            <a:chExt cx="1300366" cy="1252480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F6D506F-79EA-6E1C-2B76-379B2A0482D3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977B76-53F5-7BA9-B749-A80158874B4F}"/>
                </a:ext>
              </a:extLst>
            </p:cNvPr>
            <p:cNvSpPr txBox="1"/>
            <p:nvPr/>
          </p:nvSpPr>
          <p:spPr>
            <a:xfrm>
              <a:off x="4954864" y="2042939"/>
              <a:ext cx="13003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chr1n.tar.gz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F052B637-0EAA-8A8C-C5E3-326F544845E5}"/>
                </a:ext>
              </a:extLst>
            </p:cNvPr>
            <p:cNvCxnSpPr>
              <a:cxnSpLocks/>
              <a:stCxn id="69" idx="0"/>
              <a:endCxn id="70" idx="2"/>
            </p:cNvCxnSpPr>
            <p:nvPr/>
          </p:nvCxnSpPr>
          <p:spPr>
            <a:xfrm flipH="1" flipV="1">
              <a:off x="5605047" y="2412271"/>
              <a:ext cx="222015" cy="5783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B1B699C-D22E-D9FD-A9CF-1D4853EBFF1B}"/>
              </a:ext>
            </a:extLst>
          </p:cNvPr>
          <p:cNvGrpSpPr/>
          <p:nvPr/>
        </p:nvGrpSpPr>
        <p:grpSpPr>
          <a:xfrm>
            <a:off x="6014139" y="2732083"/>
            <a:ext cx="621151" cy="1200822"/>
            <a:chOff x="5252260" y="2754943"/>
            <a:chExt cx="621151" cy="1200822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567D758-A244-FB95-7DCE-0597A8C4EC16}"/>
                </a:ext>
              </a:extLst>
            </p:cNvPr>
            <p:cNvCxnSpPr>
              <a:cxnSpLocks/>
              <a:stCxn id="69" idx="3"/>
              <a:endCxn id="79" idx="2"/>
            </p:cNvCxnSpPr>
            <p:nvPr/>
          </p:nvCxnSpPr>
          <p:spPr>
            <a:xfrm flipV="1">
              <a:off x="5252260" y="2754943"/>
              <a:ext cx="621151" cy="5490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29E5E61-40D4-E34D-3FB3-930313597E09}"/>
                </a:ext>
              </a:extLst>
            </p:cNvPr>
            <p:cNvCxnSpPr>
              <a:cxnSpLocks/>
              <a:stCxn id="69" idx="3"/>
              <a:endCxn id="80" idx="2"/>
            </p:cNvCxnSpPr>
            <p:nvPr/>
          </p:nvCxnSpPr>
          <p:spPr>
            <a:xfrm flipV="1">
              <a:off x="5252260" y="3162837"/>
              <a:ext cx="621151" cy="14112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1C66D1BB-B29B-15CB-1E79-24CFE8762330}"/>
                </a:ext>
              </a:extLst>
            </p:cNvPr>
            <p:cNvCxnSpPr>
              <a:cxnSpLocks/>
              <a:stCxn id="69" idx="3"/>
              <a:endCxn id="81" idx="2"/>
            </p:cNvCxnSpPr>
            <p:nvPr/>
          </p:nvCxnSpPr>
          <p:spPr>
            <a:xfrm>
              <a:off x="5252260" y="3281100"/>
              <a:ext cx="621151" cy="2667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42235A7-CE6B-8082-F695-0131A5A32F9B}"/>
                </a:ext>
              </a:extLst>
            </p:cNvPr>
            <p:cNvCxnSpPr>
              <a:cxnSpLocks/>
              <a:stCxn id="69" idx="3"/>
              <a:endCxn id="83" idx="2"/>
            </p:cNvCxnSpPr>
            <p:nvPr/>
          </p:nvCxnSpPr>
          <p:spPr>
            <a:xfrm>
              <a:off x="5252260" y="3281100"/>
              <a:ext cx="621151" cy="6746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0CE5647-3F51-56A3-C3D2-70BC08FC3855}"/>
              </a:ext>
            </a:extLst>
          </p:cNvPr>
          <p:cNvGrpSpPr/>
          <p:nvPr/>
        </p:nvGrpSpPr>
        <p:grpSpPr>
          <a:xfrm>
            <a:off x="6165481" y="1992647"/>
            <a:ext cx="1231809" cy="2780686"/>
            <a:chOff x="3779463" y="1991885"/>
            <a:chExt cx="1231809" cy="2780686"/>
          </a:xfrm>
        </p:grpSpPr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6365EC81-3D53-769E-584C-3AA3CB1B5786}"/>
                </a:ext>
              </a:extLst>
            </p:cNvPr>
            <p:cNvGrpSpPr/>
            <p:nvPr/>
          </p:nvGrpSpPr>
          <p:grpSpPr>
            <a:xfrm>
              <a:off x="3792071" y="2524151"/>
              <a:ext cx="1219201" cy="2248420"/>
              <a:chOff x="3792071" y="2524151"/>
              <a:chExt cx="1219201" cy="224842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7655F614-A276-3A9F-4A37-A2DEBF03C4C0}"/>
                  </a:ext>
                </a:extLst>
              </p:cNvPr>
              <p:cNvGrpSpPr/>
              <p:nvPr/>
            </p:nvGrpSpPr>
            <p:grpSpPr>
              <a:xfrm>
                <a:off x="3792071" y="2578921"/>
                <a:ext cx="1219201" cy="2193650"/>
                <a:chOff x="1241612" y="2384611"/>
                <a:chExt cx="1219201" cy="2193650"/>
              </a:xfrm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7C2E7E2F-84AD-C90F-CDA5-BA058349A805}"/>
                    </a:ext>
                  </a:extLst>
                </p:cNvPr>
                <p:cNvSpPr/>
                <p:nvPr/>
              </p:nvSpPr>
              <p:spPr>
                <a:xfrm>
                  <a:off x="1698813" y="2384611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50F671AF-62AD-1E64-A46E-62F045B056BD}"/>
                    </a:ext>
                  </a:extLst>
                </p:cNvPr>
                <p:cNvSpPr/>
                <p:nvPr/>
              </p:nvSpPr>
              <p:spPr>
                <a:xfrm>
                  <a:off x="1698813" y="2792505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EA32BD59-5354-2DEE-F0C7-714FEFF79AB5}"/>
                    </a:ext>
                  </a:extLst>
                </p:cNvPr>
                <p:cNvSpPr/>
                <p:nvPr/>
              </p:nvSpPr>
              <p:spPr>
                <a:xfrm>
                  <a:off x="1698813" y="3200399"/>
                  <a:ext cx="304800" cy="304800"/>
                </a:xfrm>
                <a:prstGeom prst="ellipse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AB1009A7-3CAE-9DF6-8608-9D098AD781C1}"/>
                    </a:ext>
                  </a:extLst>
                </p:cNvPr>
                <p:cNvGrpSpPr/>
                <p:nvPr/>
              </p:nvGrpSpPr>
              <p:grpSpPr>
                <a:xfrm>
                  <a:off x="1241612" y="3608293"/>
                  <a:ext cx="1219201" cy="969968"/>
                  <a:chOff x="1241612" y="3608293"/>
                  <a:chExt cx="1219201" cy="969968"/>
                </a:xfrm>
              </p:grpSpPr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87B8FE90-9201-FBC8-50F0-2A6A2CFDF664}"/>
                      </a:ext>
                    </a:extLst>
                  </p:cNvPr>
                  <p:cNvSpPr/>
                  <p:nvPr/>
                </p:nvSpPr>
                <p:spPr>
                  <a:xfrm>
                    <a:off x="1698813" y="3608293"/>
                    <a:ext cx="304800" cy="30480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A21DE40-51CE-59D3-ED8F-041CDDE7DC21}"/>
                      </a:ext>
                    </a:extLst>
                  </p:cNvPr>
                  <p:cNvSpPr txBox="1"/>
                  <p:nvPr/>
                </p:nvSpPr>
                <p:spPr>
                  <a:xfrm>
                    <a:off x="1241612" y="4208929"/>
                    <a:ext cx="121920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b="1" dirty="0" err="1">
                        <a:solidFill>
                          <a:srgbClr val="AC0000"/>
                        </a:solidFill>
                      </a:rPr>
                      <a:t>freq</a:t>
                    </a:r>
                    <a:endParaRPr lang="en-US" b="1" dirty="0">
                      <a:solidFill>
                        <a:srgbClr val="AC0000"/>
                      </a:solidFill>
                    </a:endParaRPr>
                  </a:p>
                </p:txBody>
              </p: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0FF35FA8-F2C8-C847-6D08-4CB921641FE2}"/>
                      </a:ext>
                    </a:extLst>
                  </p:cNvPr>
                  <p:cNvCxnSpPr>
                    <a:cxnSpLocks/>
                    <a:stCxn id="84" idx="0"/>
                    <a:endCxn id="100" idx="2"/>
                  </p:cNvCxnSpPr>
                  <p:nvPr/>
                </p:nvCxnSpPr>
                <p:spPr>
                  <a:xfrm flipV="1">
                    <a:off x="1851213" y="3970599"/>
                    <a:ext cx="5331" cy="238330"/>
                  </a:xfrm>
                  <a:prstGeom prst="line">
                    <a:avLst/>
                  </a:prstGeom>
                  <a:ln w="127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266305DD-EC23-FBF1-6B29-103E7562EBF5}"/>
                  </a:ext>
                </a:extLst>
              </p:cNvPr>
              <p:cNvSpPr/>
              <p:nvPr/>
            </p:nvSpPr>
            <p:spPr>
              <a:xfrm>
                <a:off x="4191000" y="3346972"/>
                <a:ext cx="432006" cy="817937"/>
              </a:xfrm>
              <a:prstGeom prst="roundRect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1" name="Rectangle: Rounded Corners 100">
                <a:extLst>
                  <a:ext uri="{FF2B5EF4-FFF2-40B4-BE49-F238E27FC236}">
                    <a16:creationId xmlns:a16="http://schemas.microsoft.com/office/drawing/2014/main" id="{0BA38544-7171-4ED0-3E0E-15CB2E146FAC}"/>
                  </a:ext>
                </a:extLst>
              </p:cNvPr>
              <p:cNvSpPr/>
              <p:nvPr/>
            </p:nvSpPr>
            <p:spPr>
              <a:xfrm>
                <a:off x="4173061" y="2524151"/>
                <a:ext cx="432006" cy="817937"/>
              </a:xfrm>
              <a:prstGeom prst="roundRect">
                <a:avLst/>
              </a:pr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969DF07-93F2-0DB8-C902-3C79359A38F2}"/>
                </a:ext>
              </a:extLst>
            </p:cNvPr>
            <p:cNvSpPr txBox="1"/>
            <p:nvPr/>
          </p:nvSpPr>
          <p:spPr>
            <a:xfrm>
              <a:off x="3779463" y="1991885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mut_olp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7899E08-5784-266F-505A-42667D963344}"/>
                </a:ext>
              </a:extLst>
            </p:cNvPr>
            <p:cNvCxnSpPr>
              <a:cxnSpLocks/>
              <a:stCxn id="102" idx="2"/>
              <a:endCxn id="101" idx="0"/>
            </p:cNvCxnSpPr>
            <p:nvPr/>
          </p:nvCxnSpPr>
          <p:spPr>
            <a:xfrm>
              <a:off x="4389064" y="2361217"/>
              <a:ext cx="0" cy="16293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8D560A9-8334-895D-1316-DDBC558073D5}"/>
              </a:ext>
            </a:extLst>
          </p:cNvPr>
          <p:cNvGrpSpPr/>
          <p:nvPr/>
        </p:nvGrpSpPr>
        <p:grpSpPr>
          <a:xfrm>
            <a:off x="7169040" y="2556061"/>
            <a:ext cx="1739210" cy="2013587"/>
            <a:chOff x="555467" y="2384611"/>
            <a:chExt cx="1739210" cy="201358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4C90AB2-C3A1-5BBA-5B3A-9B7E4E46FF22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63E091F0-AD91-83E4-98B9-3D6FAE0F232C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B72318-7D35-E084-AD0E-B0E3855DDECB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0B70B950-B296-F4DA-8EAB-29AD43C213B2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91451628-9FD0-4D32-24F4-51BEAE66B81F}"/>
                </a:ext>
              </a:extLst>
            </p:cNvPr>
            <p:cNvSpPr txBox="1"/>
            <p:nvPr/>
          </p:nvSpPr>
          <p:spPr>
            <a:xfrm>
              <a:off x="555467" y="4028866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chr1n.tar.gz</a:t>
              </a:r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BF178F9A-5727-9977-C5D5-3C9C3367A43C}"/>
                </a:ext>
              </a:extLst>
            </p:cNvPr>
            <p:cNvCxnSpPr>
              <a:cxnSpLocks/>
              <a:stCxn id="119" idx="2"/>
              <a:endCxn id="120" idx="0"/>
            </p:cNvCxnSpPr>
            <p:nvPr/>
          </p:nvCxnSpPr>
          <p:spPr>
            <a:xfrm>
              <a:off x="1053352" y="3911753"/>
              <a:ext cx="371720" cy="1171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D2E2A5F8-9988-80B9-D7A2-8C8E0C70053E}"/>
              </a:ext>
            </a:extLst>
          </p:cNvPr>
          <p:cNvGrpSpPr/>
          <p:nvPr/>
        </p:nvGrpSpPr>
        <p:grpSpPr>
          <a:xfrm>
            <a:off x="6940090" y="2727042"/>
            <a:ext cx="574434" cy="1223682"/>
            <a:chOff x="5011272" y="2731321"/>
            <a:chExt cx="309332" cy="1223682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DABD9347-26F9-17C7-150A-65C5ED09665F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72" y="2731321"/>
              <a:ext cx="3093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D0743D65-1F26-9546-4D2B-4E65C6070D47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72" y="3139215"/>
              <a:ext cx="3093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2F4E049-6609-5CF3-4E1F-A9271A1F1FCB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72" y="3547109"/>
              <a:ext cx="3093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0D9C3D4-2B04-8D13-9031-B6F3AA797855}"/>
                </a:ext>
              </a:extLst>
            </p:cNvPr>
            <p:cNvCxnSpPr>
              <a:cxnSpLocks/>
            </p:cNvCxnSpPr>
            <p:nvPr/>
          </p:nvCxnSpPr>
          <p:spPr>
            <a:xfrm>
              <a:off x="5011272" y="3955003"/>
              <a:ext cx="30933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FB407F5-9EDD-EA5A-25E5-34DB2045C6CE}"/>
              </a:ext>
            </a:extLst>
          </p:cNvPr>
          <p:cNvCxnSpPr>
            <a:cxnSpLocks/>
            <a:stCxn id="45" idx="0"/>
          </p:cNvCxnSpPr>
          <p:nvPr/>
        </p:nvCxnSpPr>
        <p:spPr>
          <a:xfrm>
            <a:off x="4194816" y="1961095"/>
            <a:ext cx="0" cy="30574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0D1A32C-776A-7E71-94A5-5F8FA74CFF61}"/>
              </a:ext>
            </a:extLst>
          </p:cNvPr>
          <p:cNvCxnSpPr>
            <a:cxnSpLocks/>
          </p:cNvCxnSpPr>
          <p:nvPr/>
        </p:nvCxnSpPr>
        <p:spPr>
          <a:xfrm>
            <a:off x="5877410" y="2030003"/>
            <a:ext cx="0" cy="30175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DE0F6E8-15FE-F654-12E4-DBC4550F8C43}"/>
              </a:ext>
            </a:extLst>
          </p:cNvPr>
          <p:cNvSpPr txBox="1"/>
          <p:nvPr/>
        </p:nvSpPr>
        <p:spPr>
          <a:xfrm>
            <a:off x="2778370" y="4678245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19CDEEDB-412E-0114-D622-20F561F1700B}"/>
              </a:ext>
            </a:extLst>
          </p:cNvPr>
          <p:cNvSpPr txBox="1"/>
          <p:nvPr/>
        </p:nvSpPr>
        <p:spPr>
          <a:xfrm>
            <a:off x="4264175" y="4651920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4CE2B7-16C2-261B-8221-9EB66F2B3032}"/>
              </a:ext>
            </a:extLst>
          </p:cNvPr>
          <p:cNvSpPr txBox="1"/>
          <p:nvPr/>
        </p:nvSpPr>
        <p:spPr>
          <a:xfrm>
            <a:off x="6331637" y="4678245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4203457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0ECF7D2-47A3-9C1F-2C27-130E4E6DF738}"/>
              </a:ext>
            </a:extLst>
          </p:cNvPr>
          <p:cNvGrpSpPr/>
          <p:nvPr/>
        </p:nvGrpSpPr>
        <p:grpSpPr>
          <a:xfrm>
            <a:off x="2379284" y="2564920"/>
            <a:ext cx="1219201" cy="2034786"/>
            <a:chOff x="1006980" y="2384611"/>
            <a:chExt cx="1219201" cy="2034786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AEC6714-645F-2F37-FD41-A04785EF47DD}"/>
                </a:ext>
              </a:extLst>
            </p:cNvPr>
            <p:cNvSpPr/>
            <p:nvPr/>
          </p:nvSpPr>
          <p:spPr>
            <a:xfrm>
              <a:off x="1698813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2B2744-1D87-D4B9-D2B9-9E4727524A93}"/>
                </a:ext>
              </a:extLst>
            </p:cNvPr>
            <p:cNvSpPr/>
            <p:nvPr/>
          </p:nvSpPr>
          <p:spPr>
            <a:xfrm>
              <a:off x="1698813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A2ABFDA-396E-BD8B-4FCA-912895406937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407002-2FAA-C970-C1DB-62650136CBD5}"/>
                </a:ext>
              </a:extLst>
            </p:cNvPr>
            <p:cNvGrpSpPr/>
            <p:nvPr/>
          </p:nvGrpSpPr>
          <p:grpSpPr>
            <a:xfrm>
              <a:off x="1006980" y="3608293"/>
              <a:ext cx="1219201" cy="811104"/>
              <a:chOff x="1006980" y="3608293"/>
              <a:chExt cx="1219201" cy="811104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6B2DEFE-2CB5-ED3E-C7DD-5F00F2199C6E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3ED5DD3-FFCD-E776-C4B5-3B76BBE064F8}"/>
                  </a:ext>
                </a:extLst>
              </p:cNvPr>
              <p:cNvSpPr txBox="1"/>
              <p:nvPr/>
            </p:nvSpPr>
            <p:spPr>
              <a:xfrm>
                <a:off x="1006980" y="4050065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AC0000"/>
                    </a:solidFill>
                  </a:rPr>
                  <a:t>sim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B3126E3-2179-ACCB-A7ED-BF2833C271D9}"/>
                  </a:ext>
                </a:extLst>
              </p:cNvPr>
              <p:cNvCxnSpPr>
                <a:cxnSpLocks/>
                <a:stCxn id="10" idx="0"/>
                <a:endCxn id="9" idx="4"/>
              </p:cNvCxnSpPr>
              <p:nvPr/>
            </p:nvCxnSpPr>
            <p:spPr>
              <a:xfrm flipV="1">
                <a:off x="1616581" y="3913093"/>
                <a:ext cx="234632" cy="13697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936A8B5-B9EE-3995-0789-D50882DF77A4}"/>
              </a:ext>
            </a:extLst>
          </p:cNvPr>
          <p:cNvGrpSpPr/>
          <p:nvPr/>
        </p:nvGrpSpPr>
        <p:grpSpPr>
          <a:xfrm>
            <a:off x="2976529" y="2021871"/>
            <a:ext cx="1821180" cy="2092086"/>
            <a:chOff x="-173512" y="1819667"/>
            <a:chExt cx="1821180" cy="209208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3937DD-5801-7279-0ADC-756724867A48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DF0078-AEEB-07C4-31B5-266D959BE4C2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6CCFDA-424C-9290-CD22-E0F1DAED0015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9CEB74B-5255-E957-15B0-442B20A454A7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7A0C50B-6D28-A4DC-6365-74276A550521}"/>
                </a:ext>
              </a:extLst>
            </p:cNvPr>
            <p:cNvSpPr txBox="1"/>
            <p:nvPr/>
          </p:nvSpPr>
          <p:spPr>
            <a:xfrm>
              <a:off x="-173512" y="1819667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stage.h5,virt.h5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68A7B70-9F9C-2062-B933-4300CDA3F375}"/>
                </a:ext>
              </a:extLst>
            </p:cNvPr>
            <p:cNvCxnSpPr>
              <a:cxnSpLocks/>
              <a:stCxn id="13" idx="0"/>
              <a:endCxn id="17" idx="2"/>
            </p:cNvCxnSpPr>
            <p:nvPr/>
          </p:nvCxnSpPr>
          <p:spPr>
            <a:xfrm flipH="1" flipV="1">
              <a:off x="737078" y="2188999"/>
              <a:ext cx="316274" cy="19561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6ECE81-26B9-CB37-3BE4-EDBF43E11359}"/>
              </a:ext>
            </a:extLst>
          </p:cNvPr>
          <p:cNvGrpSpPr/>
          <p:nvPr/>
        </p:nvGrpSpPr>
        <p:grpSpPr>
          <a:xfrm>
            <a:off x="3375918" y="2712271"/>
            <a:ext cx="684312" cy="1223682"/>
            <a:chOff x="2567716" y="2735131"/>
            <a:chExt cx="170331" cy="122368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72ADDA-F772-342B-7C91-4C7AB7EA5854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2735131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985B269-2C6F-9BEE-26F5-DD1A2BDF1E9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143025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617BAA6-1663-C410-0C2E-1D04802D5F7A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549579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509DC1-F713-9093-3726-1BB98A4EAD1C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957473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8E0F66A-BBD3-41EC-D0CF-D6EE5BD52644}"/>
              </a:ext>
            </a:extLst>
          </p:cNvPr>
          <p:cNvGrpSpPr/>
          <p:nvPr/>
        </p:nvGrpSpPr>
        <p:grpSpPr>
          <a:xfrm>
            <a:off x="4373541" y="1825689"/>
            <a:ext cx="1219201" cy="1054410"/>
            <a:chOff x="1112959" y="2858683"/>
            <a:chExt cx="1219201" cy="105441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DB88AAA-E583-0A2D-9B8D-49C3092A61EC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3AF002-0331-1A71-4B29-88F2C16CCBB9}"/>
                </a:ext>
              </a:extLst>
            </p:cNvPr>
            <p:cNvSpPr txBox="1"/>
            <p:nvPr/>
          </p:nvSpPr>
          <p:spPr>
            <a:xfrm>
              <a:off x="1112959" y="285868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agg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CFC83B7-5475-9AA5-E70B-422E88700E7E}"/>
                </a:ext>
              </a:extLst>
            </p:cNvPr>
            <p:cNvCxnSpPr>
              <a:cxnSpLocks/>
              <a:stCxn id="32" idx="2"/>
              <a:endCxn id="31" idx="0"/>
            </p:cNvCxnSpPr>
            <p:nvPr/>
          </p:nvCxnSpPr>
          <p:spPr>
            <a:xfrm>
              <a:off x="1722560" y="3228015"/>
              <a:ext cx="128653" cy="38027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66150BE-0F31-C4FD-35CA-76C2CF72D00E}"/>
              </a:ext>
            </a:extLst>
          </p:cNvPr>
          <p:cNvGrpSpPr/>
          <p:nvPr/>
        </p:nvGrpSpPr>
        <p:grpSpPr>
          <a:xfrm>
            <a:off x="4355799" y="2727699"/>
            <a:ext cx="603603" cy="1233858"/>
            <a:chOff x="3040693" y="2750559"/>
            <a:chExt cx="240597" cy="1233858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17BF79D-3812-9532-D200-C332ECA51FF1}"/>
                </a:ext>
              </a:extLst>
            </p:cNvPr>
            <p:cNvCxnSpPr>
              <a:cxnSpLocks/>
              <a:stCxn id="13" idx="3"/>
              <a:endCxn id="31" idx="2"/>
            </p:cNvCxnSpPr>
            <p:nvPr/>
          </p:nvCxnSpPr>
          <p:spPr>
            <a:xfrm flipV="1">
              <a:off x="3040693" y="2750559"/>
              <a:ext cx="240597" cy="11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344C936-1EBE-920F-E4CF-3BC08FEB401B}"/>
                </a:ext>
              </a:extLst>
            </p:cNvPr>
            <p:cNvCxnSpPr>
              <a:cxnSpLocks/>
              <a:stCxn id="14" idx="3"/>
              <a:endCxn id="31" idx="2"/>
            </p:cNvCxnSpPr>
            <p:nvPr/>
          </p:nvCxnSpPr>
          <p:spPr>
            <a:xfrm flipV="1">
              <a:off x="3040693" y="2750559"/>
              <a:ext cx="240597" cy="419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499E0B0-4576-0E08-37CC-6A4E2D4B6637}"/>
                </a:ext>
              </a:extLst>
            </p:cNvPr>
            <p:cNvCxnSpPr>
              <a:cxnSpLocks/>
              <a:stCxn id="15" idx="3"/>
              <a:endCxn id="31" idx="2"/>
            </p:cNvCxnSpPr>
            <p:nvPr/>
          </p:nvCxnSpPr>
          <p:spPr>
            <a:xfrm flipV="1">
              <a:off x="3040693" y="2750559"/>
              <a:ext cx="240597" cy="82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28FA1A7-AAF4-39E6-0E28-BB4A7916E2CB}"/>
                </a:ext>
              </a:extLst>
            </p:cNvPr>
            <p:cNvCxnSpPr>
              <a:cxnSpLocks/>
              <a:stCxn id="16" idx="3"/>
              <a:endCxn id="31" idx="2"/>
            </p:cNvCxnSpPr>
            <p:nvPr/>
          </p:nvCxnSpPr>
          <p:spPr>
            <a:xfrm flipV="1">
              <a:off x="3040693" y="2750559"/>
              <a:ext cx="240597" cy="1233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623DA3-3B4B-0F67-29A1-0B7C532781E8}"/>
              </a:ext>
            </a:extLst>
          </p:cNvPr>
          <p:cNvCxnSpPr>
            <a:cxnSpLocks/>
            <a:stCxn id="31" idx="6"/>
            <a:endCxn id="52" idx="1"/>
          </p:cNvCxnSpPr>
          <p:nvPr/>
        </p:nvCxnSpPr>
        <p:spPr>
          <a:xfrm>
            <a:off x="5264195" y="2727699"/>
            <a:ext cx="34899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24BC6F1-74C4-DAFD-FF3E-05944EC7CD13}"/>
              </a:ext>
            </a:extLst>
          </p:cNvPr>
          <p:cNvGrpSpPr/>
          <p:nvPr/>
        </p:nvGrpSpPr>
        <p:grpSpPr>
          <a:xfrm>
            <a:off x="4998426" y="2053568"/>
            <a:ext cx="1534333" cy="826531"/>
            <a:chOff x="5059895" y="2468888"/>
            <a:chExt cx="1534333" cy="82653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EAC307-0C8E-7FA7-2272-250994962720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CAA18EC-B939-D1A7-4CB1-44CDCFB73890}"/>
                </a:ext>
              </a:extLst>
            </p:cNvPr>
            <p:cNvSpPr txBox="1"/>
            <p:nvPr/>
          </p:nvSpPr>
          <p:spPr>
            <a:xfrm>
              <a:off x="5059895" y="2468888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aggregated.h5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EBA5B3E-1286-CB20-DE47-2CB274C04BD4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>
            <a:xfrm flipV="1">
              <a:off x="5827062" y="2838220"/>
              <a:ext cx="0" cy="1523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D82895-07A3-0908-9488-902A72E68E98}"/>
              </a:ext>
            </a:extLst>
          </p:cNvPr>
          <p:cNvGrpSpPr/>
          <p:nvPr/>
        </p:nvGrpSpPr>
        <p:grpSpPr>
          <a:xfrm>
            <a:off x="4829093" y="3429000"/>
            <a:ext cx="1219201" cy="996986"/>
            <a:chOff x="1241612" y="3608293"/>
            <a:chExt cx="1219201" cy="996986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61D19DD-9A14-5593-85D7-5A6DBA28651F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4B4F12F-54A1-46AF-3F94-84FC4051E23D}"/>
                </a:ext>
              </a:extLst>
            </p:cNvPr>
            <p:cNvSpPr txBox="1"/>
            <p:nvPr/>
          </p:nvSpPr>
          <p:spPr>
            <a:xfrm>
              <a:off x="1241612" y="4235947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C0000"/>
                  </a:solidFill>
                </a:rPr>
                <a:t>train</a:t>
              </a: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5618715-D3F4-4F2B-C6D0-2AE41618E3EC}"/>
                </a:ext>
              </a:extLst>
            </p:cNvPr>
            <p:cNvCxnSpPr>
              <a:cxnSpLocks/>
              <a:stCxn id="74" idx="0"/>
              <a:endCxn id="73" idx="4"/>
            </p:cNvCxnSpPr>
            <p:nvPr/>
          </p:nvCxnSpPr>
          <p:spPr>
            <a:xfrm flipV="1">
              <a:off x="1851213" y="3913093"/>
              <a:ext cx="0" cy="322854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54BA498-AB5D-7E17-FA23-EC10586F310E}"/>
              </a:ext>
            </a:extLst>
          </p:cNvPr>
          <p:cNvCxnSpPr>
            <a:cxnSpLocks/>
            <a:stCxn id="13" idx="3"/>
            <a:endCxn id="73" idx="2"/>
          </p:cNvCxnSpPr>
          <p:nvPr/>
        </p:nvCxnSpPr>
        <p:spPr>
          <a:xfrm>
            <a:off x="4355793" y="2739215"/>
            <a:ext cx="930501" cy="8421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16524D0-0332-369A-3AEC-5216F92FC5A2}"/>
              </a:ext>
            </a:extLst>
          </p:cNvPr>
          <p:cNvCxnSpPr>
            <a:cxnSpLocks/>
            <a:stCxn id="14" idx="3"/>
            <a:endCxn id="73" idx="2"/>
          </p:cNvCxnSpPr>
          <p:nvPr/>
        </p:nvCxnSpPr>
        <p:spPr>
          <a:xfrm>
            <a:off x="4355793" y="3147109"/>
            <a:ext cx="930501" cy="4342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C1B007-70EE-6752-DD40-40EEC997528B}"/>
              </a:ext>
            </a:extLst>
          </p:cNvPr>
          <p:cNvCxnSpPr>
            <a:cxnSpLocks/>
            <a:stCxn id="15" idx="3"/>
            <a:endCxn id="73" idx="2"/>
          </p:cNvCxnSpPr>
          <p:nvPr/>
        </p:nvCxnSpPr>
        <p:spPr>
          <a:xfrm>
            <a:off x="4355793" y="3553663"/>
            <a:ext cx="930501" cy="277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CF93F3D-F39C-75CD-1BE5-F49593CDD4DF}"/>
              </a:ext>
            </a:extLst>
          </p:cNvPr>
          <p:cNvCxnSpPr>
            <a:cxnSpLocks/>
            <a:stCxn id="16" idx="3"/>
            <a:endCxn id="73" idx="2"/>
          </p:cNvCxnSpPr>
          <p:nvPr/>
        </p:nvCxnSpPr>
        <p:spPr>
          <a:xfrm flipV="1">
            <a:off x="4355793" y="3581400"/>
            <a:ext cx="930501" cy="380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2337BD20-208A-8B31-CF2D-095C75F79061}"/>
              </a:ext>
            </a:extLst>
          </p:cNvPr>
          <p:cNvGrpSpPr/>
          <p:nvPr/>
        </p:nvGrpSpPr>
        <p:grpSpPr>
          <a:xfrm>
            <a:off x="5469873" y="3422773"/>
            <a:ext cx="1534333" cy="826531"/>
            <a:chOff x="5059895" y="2468888"/>
            <a:chExt cx="1534333" cy="826531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94B31FC5-5C44-F3EF-28F7-8815E111ED72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5D77A8C-6A67-E469-FEB9-34D7A49CDD5C}"/>
                </a:ext>
              </a:extLst>
            </p:cNvPr>
            <p:cNvSpPr txBox="1"/>
            <p:nvPr/>
          </p:nvSpPr>
          <p:spPr>
            <a:xfrm>
              <a:off x="5059895" y="2468888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virt.h5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2508E6F-F8D7-8A14-B142-DFA46B189F3A}"/>
                </a:ext>
              </a:extLst>
            </p:cNvPr>
            <p:cNvCxnSpPr>
              <a:cxnSpLocks/>
              <a:stCxn id="94" idx="0"/>
              <a:endCxn id="95" idx="2"/>
            </p:cNvCxnSpPr>
            <p:nvPr/>
          </p:nvCxnSpPr>
          <p:spPr>
            <a:xfrm flipV="1">
              <a:off x="5827062" y="2838220"/>
              <a:ext cx="0" cy="1523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909AD63-FC54-92A5-83EF-ABECD3B1FE7E}"/>
              </a:ext>
            </a:extLst>
          </p:cNvPr>
          <p:cNvCxnSpPr>
            <a:cxnSpLocks/>
            <a:stCxn id="73" idx="6"/>
            <a:endCxn id="94" idx="1"/>
          </p:cNvCxnSpPr>
          <p:nvPr/>
        </p:nvCxnSpPr>
        <p:spPr>
          <a:xfrm>
            <a:off x="5591094" y="3581400"/>
            <a:ext cx="493546" cy="5155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6E80183C-0A6D-3C9F-258A-0EFB6932D62F}"/>
              </a:ext>
            </a:extLst>
          </p:cNvPr>
          <p:cNvGrpSpPr/>
          <p:nvPr/>
        </p:nvGrpSpPr>
        <p:grpSpPr>
          <a:xfrm>
            <a:off x="6515826" y="3003075"/>
            <a:ext cx="1219201" cy="1461449"/>
            <a:chOff x="1241612" y="3608293"/>
            <a:chExt cx="1219201" cy="1461449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ADB3FEEB-6C59-40CB-4766-E59FCFF0B2E0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5289F47-BCC5-D118-EA32-C53796F414B8}"/>
                </a:ext>
              </a:extLst>
            </p:cNvPr>
            <p:cNvSpPr txBox="1"/>
            <p:nvPr/>
          </p:nvSpPr>
          <p:spPr>
            <a:xfrm>
              <a:off x="1241612" y="4700410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C0000"/>
                  </a:solidFill>
                </a:rPr>
                <a:t>infer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B93C448B-DA5E-40E6-33ED-334FDFD84496}"/>
                </a:ext>
              </a:extLst>
            </p:cNvPr>
            <p:cNvCxnSpPr>
              <a:cxnSpLocks/>
              <a:stCxn id="102" idx="0"/>
              <a:endCxn id="101" idx="4"/>
            </p:cNvCxnSpPr>
            <p:nvPr/>
          </p:nvCxnSpPr>
          <p:spPr>
            <a:xfrm flipV="1">
              <a:off x="1851213" y="3913093"/>
              <a:ext cx="0" cy="787317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8A262B-90AE-55ED-DA95-F6652349B8FC}"/>
              </a:ext>
            </a:extLst>
          </p:cNvPr>
          <p:cNvCxnSpPr>
            <a:cxnSpLocks/>
            <a:stCxn id="14" idx="3"/>
            <a:endCxn id="101" idx="2"/>
          </p:cNvCxnSpPr>
          <p:nvPr/>
        </p:nvCxnSpPr>
        <p:spPr>
          <a:xfrm>
            <a:off x="4355793" y="3147109"/>
            <a:ext cx="2617234" cy="8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37B1A6D-51C0-DBFB-8521-AAF4B5486EF6}"/>
              </a:ext>
            </a:extLst>
          </p:cNvPr>
          <p:cNvCxnSpPr>
            <a:cxnSpLocks/>
            <a:stCxn id="94" idx="3"/>
            <a:endCxn id="101" idx="2"/>
          </p:cNvCxnSpPr>
          <p:nvPr/>
        </p:nvCxnSpPr>
        <p:spPr>
          <a:xfrm flipV="1">
            <a:off x="6389440" y="3155475"/>
            <a:ext cx="583587" cy="9414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31B55F8-A541-E22A-D8E2-41A19E631979}"/>
              </a:ext>
            </a:extLst>
          </p:cNvPr>
          <p:cNvGrpSpPr/>
          <p:nvPr/>
        </p:nvGrpSpPr>
        <p:grpSpPr>
          <a:xfrm>
            <a:off x="7309006" y="2477493"/>
            <a:ext cx="1534333" cy="826531"/>
            <a:chOff x="5059895" y="2468888"/>
            <a:chExt cx="1534333" cy="826531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69A1E571-9D78-55D5-AA08-61A46C4F762A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7C8DDD2C-AFB1-1160-3F71-02B57D7993CF}"/>
                </a:ext>
              </a:extLst>
            </p:cNvPr>
            <p:cNvSpPr txBox="1"/>
            <p:nvPr/>
          </p:nvSpPr>
          <p:spPr>
            <a:xfrm>
              <a:off x="5059895" y="2468888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virt.h5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088BBE3-389A-8500-A9E0-CDD2B70AD961}"/>
                </a:ext>
              </a:extLst>
            </p:cNvPr>
            <p:cNvCxnSpPr>
              <a:cxnSpLocks/>
              <a:stCxn id="111" idx="0"/>
              <a:endCxn id="112" idx="2"/>
            </p:cNvCxnSpPr>
            <p:nvPr/>
          </p:nvCxnSpPr>
          <p:spPr>
            <a:xfrm flipV="1">
              <a:off x="5827062" y="2838220"/>
              <a:ext cx="0" cy="15239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02AC958-1731-F3D2-7C12-D35C91725701}"/>
              </a:ext>
            </a:extLst>
          </p:cNvPr>
          <p:cNvCxnSpPr>
            <a:cxnSpLocks/>
            <a:stCxn id="101" idx="6"/>
            <a:endCxn id="111" idx="1"/>
          </p:cNvCxnSpPr>
          <p:nvPr/>
        </p:nvCxnSpPr>
        <p:spPr>
          <a:xfrm flipV="1">
            <a:off x="7277827" y="3151624"/>
            <a:ext cx="645946" cy="38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5F0850C-42E3-37D0-2F5E-979E2522090E}"/>
              </a:ext>
            </a:extLst>
          </p:cNvPr>
          <p:cNvCxnSpPr>
            <a:cxnSpLocks/>
          </p:cNvCxnSpPr>
          <p:nvPr/>
        </p:nvCxnSpPr>
        <p:spPr>
          <a:xfrm>
            <a:off x="4194816" y="1961095"/>
            <a:ext cx="0" cy="305744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85BB76C-3D84-C724-49D0-E0D6508235C3}"/>
              </a:ext>
            </a:extLst>
          </p:cNvPr>
          <p:cNvCxnSpPr>
            <a:cxnSpLocks/>
          </p:cNvCxnSpPr>
          <p:nvPr/>
        </p:nvCxnSpPr>
        <p:spPr>
          <a:xfrm>
            <a:off x="6237039" y="2017932"/>
            <a:ext cx="0" cy="301757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DEDE014C-404B-34EE-0D79-36810D28D87D}"/>
              </a:ext>
            </a:extLst>
          </p:cNvPr>
          <p:cNvSpPr txBox="1"/>
          <p:nvPr/>
        </p:nvSpPr>
        <p:spPr>
          <a:xfrm>
            <a:off x="3098616" y="4463208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91DD679-7CE0-6EFC-16AD-F61D50BB88BC}"/>
              </a:ext>
            </a:extLst>
          </p:cNvPr>
          <p:cNvSpPr txBox="1"/>
          <p:nvPr/>
        </p:nvSpPr>
        <p:spPr>
          <a:xfrm>
            <a:off x="4530211" y="4451864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0B701A1-BD11-622A-CD81-B85B8AD30C8A}"/>
              </a:ext>
            </a:extLst>
          </p:cNvPr>
          <p:cNvSpPr txBox="1"/>
          <p:nvPr/>
        </p:nvSpPr>
        <p:spPr>
          <a:xfrm>
            <a:off x="6642610" y="4464906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3283444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B83FAF-B94F-AED4-7668-F8AFDDB67372}"/>
              </a:ext>
            </a:extLst>
          </p:cNvPr>
          <p:cNvCxnSpPr>
            <a:cxnSpLocks/>
            <a:endCxn id="56" idx="2"/>
          </p:cNvCxnSpPr>
          <p:nvPr/>
        </p:nvCxnSpPr>
        <p:spPr>
          <a:xfrm>
            <a:off x="1012249" y="3374319"/>
            <a:ext cx="421427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42B500-F422-4AD5-9041-2EA596644F46}"/>
              </a:ext>
            </a:extLst>
          </p:cNvPr>
          <p:cNvCxnSpPr>
            <a:cxnSpLocks/>
            <a:endCxn id="59" idx="2"/>
          </p:cNvCxnSpPr>
          <p:nvPr/>
        </p:nvCxnSpPr>
        <p:spPr>
          <a:xfrm>
            <a:off x="1012249" y="3782213"/>
            <a:ext cx="421427" cy="13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DEEEF27-426E-8951-6038-E76EDBCE4B87}"/>
              </a:ext>
            </a:extLst>
          </p:cNvPr>
          <p:cNvGrpSpPr/>
          <p:nvPr/>
        </p:nvGrpSpPr>
        <p:grpSpPr>
          <a:xfrm>
            <a:off x="1738472" y="3375659"/>
            <a:ext cx="241007" cy="407939"/>
            <a:chOff x="2165885" y="3354139"/>
            <a:chExt cx="73774" cy="407939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77715FD-D85B-2AE4-2184-2E025EB1CBF0}"/>
                </a:ext>
              </a:extLst>
            </p:cNvPr>
            <p:cNvCxnSpPr>
              <a:cxnSpLocks/>
              <a:stCxn id="56" idx="6"/>
              <a:endCxn id="122" idx="1"/>
            </p:cNvCxnSpPr>
            <p:nvPr/>
          </p:nvCxnSpPr>
          <p:spPr>
            <a:xfrm>
              <a:off x="2165885" y="3354139"/>
              <a:ext cx="73771" cy="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04FB06D-6F43-BC30-7525-12998CC4A7B3}"/>
                </a:ext>
              </a:extLst>
            </p:cNvPr>
            <p:cNvCxnSpPr>
              <a:cxnSpLocks/>
              <a:stCxn id="59" idx="6"/>
              <a:endCxn id="123" idx="1"/>
            </p:cNvCxnSpPr>
            <p:nvPr/>
          </p:nvCxnSpPr>
          <p:spPr>
            <a:xfrm>
              <a:off x="2165888" y="3762033"/>
              <a:ext cx="73771" cy="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3374EC-8BEA-524D-0BBD-6060FED8D31E}"/>
              </a:ext>
            </a:extLst>
          </p:cNvPr>
          <p:cNvGrpSpPr/>
          <p:nvPr/>
        </p:nvGrpSpPr>
        <p:grpSpPr>
          <a:xfrm>
            <a:off x="-102106" y="2364728"/>
            <a:ext cx="1739210" cy="1538088"/>
            <a:chOff x="31350" y="1559217"/>
            <a:chExt cx="1739210" cy="153808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5D7B91A-F2C9-CEF8-D15C-4486FDD6FBD2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1456961-1099-9B60-2DF4-D7D1B6838266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994430A-F5FF-7F20-2324-4F8635F2440F}"/>
                </a:ext>
              </a:extLst>
            </p:cNvPr>
            <p:cNvSpPr txBox="1"/>
            <p:nvPr/>
          </p:nvSpPr>
          <p:spPr>
            <a:xfrm>
              <a:off x="31350" y="1559217"/>
              <a:ext cx="1739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region.hdr</a:t>
              </a:r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,</a:t>
              </a: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poss2.fits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D28CF16-D19F-0242-1725-BA860F83E026}"/>
                </a:ext>
              </a:extLst>
            </p:cNvPr>
            <p:cNvCxnSpPr>
              <a:cxnSpLocks/>
              <a:stCxn id="40" idx="0"/>
              <a:endCxn id="46" idx="2"/>
            </p:cNvCxnSpPr>
            <p:nvPr/>
          </p:nvCxnSpPr>
          <p:spPr>
            <a:xfrm flipH="1" flipV="1">
              <a:off x="900955" y="2205548"/>
              <a:ext cx="152397" cy="17906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DC7DD35-8E1A-D5B8-A6AC-EAAE6922D4CC}"/>
              </a:ext>
            </a:extLst>
          </p:cNvPr>
          <p:cNvGrpSpPr/>
          <p:nvPr/>
        </p:nvGrpSpPr>
        <p:grpSpPr>
          <a:xfrm>
            <a:off x="976475" y="3223259"/>
            <a:ext cx="1219201" cy="1377862"/>
            <a:chOff x="1241612" y="3200399"/>
            <a:chExt cx="1219201" cy="137786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48EF6E-F202-2646-8AB1-D23955A63E24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1FD2B1C-43E2-8933-13F8-D8264EAAEB10}"/>
                </a:ext>
              </a:extLst>
            </p:cNvPr>
            <p:cNvGrpSpPr/>
            <p:nvPr/>
          </p:nvGrpSpPr>
          <p:grpSpPr>
            <a:xfrm>
              <a:off x="1241612" y="3608293"/>
              <a:ext cx="1219201" cy="969968"/>
              <a:chOff x="1241612" y="3608293"/>
              <a:chExt cx="1219201" cy="969968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4456DBD-F7F8-5F92-7C19-95FE5801ED06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4283429-F66D-2DFD-53DC-F55AD26AC31E}"/>
                  </a:ext>
                </a:extLst>
              </p:cNvPr>
              <p:cNvSpPr txBox="1"/>
              <p:nvPr/>
            </p:nvSpPr>
            <p:spPr>
              <a:xfrm>
                <a:off x="1241612" y="4208929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AC0000"/>
                    </a:solidFill>
                  </a:rPr>
                  <a:t>pro</a:t>
                </a:r>
              </a:p>
            </p:txBody>
          </p: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1AB9074-604A-B3A9-4A43-38BB68AA5D1D}"/>
                  </a:ext>
                </a:extLst>
              </p:cNvPr>
              <p:cNvCxnSpPr>
                <a:cxnSpLocks/>
                <a:stCxn id="60" idx="0"/>
                <a:endCxn id="59" idx="4"/>
              </p:cNvCxnSpPr>
              <p:nvPr/>
            </p:nvCxnSpPr>
            <p:spPr>
              <a:xfrm flipV="1">
                <a:off x="1851213" y="3913093"/>
                <a:ext cx="0" cy="29583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D88403-888A-8FFE-8BFB-0C7BFA6F8FFE}"/>
              </a:ext>
            </a:extLst>
          </p:cNvPr>
          <p:cNvGrpSpPr/>
          <p:nvPr/>
        </p:nvGrpSpPr>
        <p:grpSpPr>
          <a:xfrm>
            <a:off x="1262268" y="2383045"/>
            <a:ext cx="1739210" cy="1552953"/>
            <a:chOff x="183746" y="1544352"/>
            <a:chExt cx="1739210" cy="1552953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79C930A-D0D9-B134-6822-147D4836A2EA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597A9AB-5221-AC0C-0F96-FFBF9B40E053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86C653-E37C-80A5-9260-CA952051D23E}"/>
                </a:ext>
              </a:extLst>
            </p:cNvPr>
            <p:cNvSpPr txBox="1"/>
            <p:nvPr/>
          </p:nvSpPr>
          <p:spPr>
            <a:xfrm>
              <a:off x="183746" y="1544352"/>
              <a:ext cx="17392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region.hdr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pposs2.fits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78F69BD9-B685-57CF-2310-57B5E9D4DA42}"/>
                </a:ext>
              </a:extLst>
            </p:cNvPr>
            <p:cNvCxnSpPr>
              <a:cxnSpLocks/>
              <a:stCxn id="122" idx="0"/>
              <a:endCxn id="126" idx="2"/>
            </p:cNvCxnSpPr>
            <p:nvPr/>
          </p:nvCxnSpPr>
          <p:spPr>
            <a:xfrm flipH="1" flipV="1">
              <a:off x="1053351" y="2190683"/>
              <a:ext cx="1" cy="1939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B6F32E0-EB8E-4525-FEB5-BCC333396C99}"/>
              </a:ext>
            </a:extLst>
          </p:cNvPr>
          <p:cNvCxnSpPr>
            <a:cxnSpLocks/>
            <a:stCxn id="122" idx="3"/>
            <a:endCxn id="155" idx="2"/>
          </p:cNvCxnSpPr>
          <p:nvPr/>
        </p:nvCxnSpPr>
        <p:spPr>
          <a:xfrm flipV="1">
            <a:off x="2284274" y="2958391"/>
            <a:ext cx="300437" cy="417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B44E3A02-8AA5-0C94-021D-E97B076E3B29}"/>
              </a:ext>
            </a:extLst>
          </p:cNvPr>
          <p:cNvCxnSpPr>
            <a:cxnSpLocks/>
            <a:stCxn id="123" idx="3"/>
            <a:endCxn id="155" idx="2"/>
          </p:cNvCxnSpPr>
          <p:nvPr/>
        </p:nvCxnSpPr>
        <p:spPr>
          <a:xfrm flipV="1">
            <a:off x="2284274" y="2958391"/>
            <a:ext cx="300437" cy="825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9A44C89-CEF9-0B93-BAEC-18DCBD02D675}"/>
              </a:ext>
            </a:extLst>
          </p:cNvPr>
          <p:cNvGrpSpPr/>
          <p:nvPr/>
        </p:nvGrpSpPr>
        <p:grpSpPr>
          <a:xfrm>
            <a:off x="1866643" y="2805991"/>
            <a:ext cx="1219201" cy="2195848"/>
            <a:chOff x="980745" y="2384611"/>
            <a:chExt cx="1219201" cy="2195848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88055D9C-E2CC-2918-7B33-A3A7557D0848}"/>
                </a:ext>
              </a:extLst>
            </p:cNvPr>
            <p:cNvSpPr/>
            <p:nvPr/>
          </p:nvSpPr>
          <p:spPr>
            <a:xfrm>
              <a:off x="1698813" y="2384611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CC6A114-03D5-A88C-B4C1-FFB97B5673D8}"/>
                </a:ext>
              </a:extLst>
            </p:cNvPr>
            <p:cNvSpPr/>
            <p:nvPr/>
          </p:nvSpPr>
          <p:spPr>
            <a:xfrm>
              <a:off x="1698813" y="2792505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D3427A4-5C64-00BE-2A19-3AABE3DE40E2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43A522FF-5D7E-2131-5D3C-980258E89AD8}"/>
                </a:ext>
              </a:extLst>
            </p:cNvPr>
            <p:cNvGrpSpPr/>
            <p:nvPr/>
          </p:nvGrpSpPr>
          <p:grpSpPr>
            <a:xfrm>
              <a:off x="980745" y="3608293"/>
              <a:ext cx="1219201" cy="972166"/>
              <a:chOff x="980745" y="3608293"/>
              <a:chExt cx="1219201" cy="972166"/>
            </a:xfrm>
          </p:grpSpPr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2C3EF57-536A-386D-4F42-0EF681B3A057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1AAC4894-3E7A-4FBE-2575-CA002515425B}"/>
                  </a:ext>
                </a:extLst>
              </p:cNvPr>
              <p:cNvSpPr txBox="1"/>
              <p:nvPr/>
            </p:nvSpPr>
            <p:spPr>
              <a:xfrm>
                <a:off x="980745" y="4211127"/>
                <a:ext cx="12192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>
                    <a:solidFill>
                      <a:srgbClr val="AC0000"/>
                    </a:solidFill>
                  </a:rPr>
                  <a:t>DiffF</a:t>
                </a:r>
                <a:endParaRPr lang="en-US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10F0C44C-3056-42E5-7E76-EBAA5020D9E1}"/>
                  </a:ext>
                </a:extLst>
              </p:cNvPr>
              <p:cNvCxnSpPr>
                <a:cxnSpLocks/>
                <a:stCxn id="160" idx="0"/>
                <a:endCxn id="159" idx="4"/>
              </p:cNvCxnSpPr>
              <p:nvPr/>
            </p:nvCxnSpPr>
            <p:spPr>
              <a:xfrm flipV="1">
                <a:off x="1590346" y="3913093"/>
                <a:ext cx="260867" cy="298034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51ECA72-8DAF-AEB5-3F29-DE35BDA44F55}"/>
              </a:ext>
            </a:extLst>
          </p:cNvPr>
          <p:cNvCxnSpPr>
            <a:cxnSpLocks/>
            <a:stCxn id="122" idx="3"/>
            <a:endCxn id="156" idx="2"/>
          </p:cNvCxnSpPr>
          <p:nvPr/>
        </p:nvCxnSpPr>
        <p:spPr>
          <a:xfrm flipV="1">
            <a:off x="2284274" y="3366285"/>
            <a:ext cx="300437" cy="9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33563565-3524-BE54-4A85-514BA417A09C}"/>
              </a:ext>
            </a:extLst>
          </p:cNvPr>
          <p:cNvCxnSpPr>
            <a:cxnSpLocks/>
            <a:stCxn id="123" idx="3"/>
            <a:endCxn id="156" idx="2"/>
          </p:cNvCxnSpPr>
          <p:nvPr/>
        </p:nvCxnSpPr>
        <p:spPr>
          <a:xfrm flipV="1">
            <a:off x="2284274" y="3366285"/>
            <a:ext cx="300437" cy="417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DB7CAA3-BD93-189B-3832-45233C960C02}"/>
              </a:ext>
            </a:extLst>
          </p:cNvPr>
          <p:cNvCxnSpPr>
            <a:cxnSpLocks/>
            <a:stCxn id="122" idx="3"/>
            <a:endCxn id="157" idx="2"/>
          </p:cNvCxnSpPr>
          <p:nvPr/>
        </p:nvCxnSpPr>
        <p:spPr>
          <a:xfrm>
            <a:off x="2284274" y="3375704"/>
            <a:ext cx="300437" cy="39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E092A4A-C6C4-D37F-9DBD-0FE218D27502}"/>
              </a:ext>
            </a:extLst>
          </p:cNvPr>
          <p:cNvCxnSpPr>
            <a:cxnSpLocks/>
            <a:stCxn id="123" idx="3"/>
            <a:endCxn id="159" idx="2"/>
          </p:cNvCxnSpPr>
          <p:nvPr/>
        </p:nvCxnSpPr>
        <p:spPr>
          <a:xfrm>
            <a:off x="2284274" y="3783598"/>
            <a:ext cx="300437" cy="398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53A3C3DE-85D5-00DB-074D-C2A3936EF6B8}"/>
              </a:ext>
            </a:extLst>
          </p:cNvPr>
          <p:cNvCxnSpPr>
            <a:cxnSpLocks/>
            <a:stCxn id="123" idx="3"/>
            <a:endCxn id="157" idx="2"/>
          </p:cNvCxnSpPr>
          <p:nvPr/>
        </p:nvCxnSpPr>
        <p:spPr>
          <a:xfrm flipV="1">
            <a:off x="2284274" y="3774179"/>
            <a:ext cx="300437" cy="94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65EB0EC9-78E1-46B2-9BC5-79C9B83738D2}"/>
              </a:ext>
            </a:extLst>
          </p:cNvPr>
          <p:cNvGrpSpPr/>
          <p:nvPr/>
        </p:nvGrpSpPr>
        <p:grpSpPr>
          <a:xfrm>
            <a:off x="2311555" y="2202392"/>
            <a:ext cx="1821180" cy="2123772"/>
            <a:chOff x="142762" y="1787981"/>
            <a:chExt cx="1821180" cy="2123772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36089642-639F-7704-51A1-FA3F92C583CA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7F300F1-CCB1-CAAF-DB46-1D8F8EC67167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6EDD4B6E-2770-7F96-C70C-C1CFE8BC8868}"/>
                </a:ext>
              </a:extLst>
            </p:cNvPr>
            <p:cNvSpPr/>
            <p:nvPr/>
          </p:nvSpPr>
          <p:spPr>
            <a:xfrm>
              <a:off x="900952" y="319905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618BDB09-1602-FEEA-900E-D4241BA3F7B8}"/>
                </a:ext>
              </a:extLst>
            </p:cNvPr>
            <p:cNvSpPr/>
            <p:nvPr/>
          </p:nvSpPr>
          <p:spPr>
            <a:xfrm>
              <a:off x="900952" y="360695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82DF2F39-6670-90A9-AC18-3495BEBF244F}"/>
                </a:ext>
              </a:extLst>
            </p:cNvPr>
            <p:cNvSpPr txBox="1"/>
            <p:nvPr/>
          </p:nvSpPr>
          <p:spPr>
            <a:xfrm>
              <a:off x="142762" y="1787981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>
                      <a:lumMod val="75000"/>
                    </a:schemeClr>
                  </a:solidFill>
                </a:rPr>
                <a:t>1-fit.txt</a:t>
              </a: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107298C7-D87D-6D97-497C-FB968A117D29}"/>
                </a:ext>
              </a:extLst>
            </p:cNvPr>
            <p:cNvCxnSpPr>
              <a:cxnSpLocks/>
              <a:stCxn id="181" idx="0"/>
              <a:endCxn id="185" idx="2"/>
            </p:cNvCxnSpPr>
            <p:nvPr/>
          </p:nvCxnSpPr>
          <p:spPr>
            <a:xfrm flipV="1">
              <a:off x="1053352" y="2157313"/>
              <a:ext cx="0" cy="2272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77B67E1-2C4B-A93E-95A8-A7D15DBD6D56}"/>
              </a:ext>
            </a:extLst>
          </p:cNvPr>
          <p:cNvGrpSpPr/>
          <p:nvPr/>
        </p:nvGrpSpPr>
        <p:grpSpPr>
          <a:xfrm>
            <a:off x="2882071" y="2975996"/>
            <a:ext cx="215459" cy="1223682"/>
            <a:chOff x="2567716" y="2735131"/>
            <a:chExt cx="170331" cy="1223682"/>
          </a:xfrm>
        </p:grpSpPr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47D59A6D-3339-DCCC-4DFC-E06DC6EC0E18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2735131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680F5D81-9433-609F-63D2-D421630C38F5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143025"/>
              <a:ext cx="17033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8D11873-6389-90E0-6113-EDE2F8C7C45D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549579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3C1A7CE2-2FA2-0A46-931E-5A2AC7BA2638}"/>
                </a:ext>
              </a:extLst>
            </p:cNvPr>
            <p:cNvCxnSpPr>
              <a:cxnSpLocks/>
            </p:cNvCxnSpPr>
            <p:nvPr/>
          </p:nvCxnSpPr>
          <p:spPr>
            <a:xfrm>
              <a:off x="2567716" y="3957473"/>
              <a:ext cx="170331" cy="13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426B350-3570-6BE0-0FD2-5B68A4BB4D2D}"/>
              </a:ext>
            </a:extLst>
          </p:cNvPr>
          <p:cNvGrpSpPr/>
          <p:nvPr/>
        </p:nvGrpSpPr>
        <p:grpSpPr>
          <a:xfrm>
            <a:off x="3281634" y="2836636"/>
            <a:ext cx="1219201" cy="1681614"/>
            <a:chOff x="1241612" y="3608293"/>
            <a:chExt cx="1219201" cy="1681614"/>
          </a:xfrm>
        </p:grpSpPr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B6B0945-4DBA-6D2F-985E-56F34FE35033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1DCC61C-B7B8-2BFF-15C6-DECDB1FBD182}"/>
                </a:ext>
              </a:extLst>
            </p:cNvPr>
            <p:cNvSpPr txBox="1"/>
            <p:nvPr/>
          </p:nvSpPr>
          <p:spPr>
            <a:xfrm>
              <a:off x="1241612" y="4920575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AC0000"/>
                  </a:solidFill>
                </a:rPr>
                <a:t>ConF</a:t>
              </a:r>
              <a:endParaRPr lang="en-US" dirty="0">
                <a:solidFill>
                  <a:srgbClr val="AC0000"/>
                </a:solidFill>
              </a:endParaRPr>
            </a:p>
          </p:txBody>
        </p: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E19E6005-6F55-55B5-5B46-7596442A7566}"/>
                </a:ext>
              </a:extLst>
            </p:cNvPr>
            <p:cNvCxnSpPr>
              <a:cxnSpLocks/>
              <a:stCxn id="196" idx="0"/>
              <a:endCxn id="195" idx="4"/>
            </p:cNvCxnSpPr>
            <p:nvPr/>
          </p:nvCxnSpPr>
          <p:spPr>
            <a:xfrm flipV="1">
              <a:off x="1851213" y="3913093"/>
              <a:ext cx="0" cy="100748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E1F1A587-41A3-BA05-0AA1-E451AB439CC2}"/>
              </a:ext>
            </a:extLst>
          </p:cNvPr>
          <p:cNvGrpSpPr/>
          <p:nvPr/>
        </p:nvGrpSpPr>
        <p:grpSpPr>
          <a:xfrm>
            <a:off x="3680374" y="2214961"/>
            <a:ext cx="1534333" cy="926340"/>
            <a:chOff x="5059895" y="2369079"/>
            <a:chExt cx="1534333" cy="926340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81623EF8-9579-E981-9682-CAD997953215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6FA0011C-0546-3F72-D6A5-46B295387AD9}"/>
                </a:ext>
              </a:extLst>
            </p:cNvPr>
            <p:cNvSpPr txBox="1"/>
            <p:nvPr/>
          </p:nvSpPr>
          <p:spPr>
            <a:xfrm>
              <a:off x="5059895" y="2369079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1-.fits.tbl</a:t>
              </a:r>
            </a:p>
          </p:txBody>
        </p: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AA380971-81EA-D8B0-E5CC-FEA25D2C1664}"/>
                </a:ext>
              </a:extLst>
            </p:cNvPr>
            <p:cNvCxnSpPr>
              <a:cxnSpLocks/>
              <a:stCxn id="204" idx="0"/>
              <a:endCxn id="205" idx="2"/>
            </p:cNvCxnSpPr>
            <p:nvPr/>
          </p:nvCxnSpPr>
          <p:spPr>
            <a:xfrm flipV="1">
              <a:off x="5827062" y="2738411"/>
              <a:ext cx="0" cy="252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458D9FEB-1B9F-34FC-54DB-EF35A1812890}"/>
              </a:ext>
            </a:extLst>
          </p:cNvPr>
          <p:cNvCxnSpPr>
            <a:cxnSpLocks/>
            <a:stCxn id="195" idx="6"/>
            <a:endCxn id="204" idx="1"/>
          </p:cNvCxnSpPr>
          <p:nvPr/>
        </p:nvCxnSpPr>
        <p:spPr>
          <a:xfrm flipV="1">
            <a:off x="4043635" y="2988901"/>
            <a:ext cx="251506" cy="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8E9554E0-E219-AE5E-485C-70D2A250EC37}"/>
              </a:ext>
            </a:extLst>
          </p:cNvPr>
          <p:cNvGrpSpPr/>
          <p:nvPr/>
        </p:nvGrpSpPr>
        <p:grpSpPr>
          <a:xfrm>
            <a:off x="3381527" y="2980945"/>
            <a:ext cx="358391" cy="1233858"/>
            <a:chOff x="3040693" y="2750559"/>
            <a:chExt cx="240597" cy="1233858"/>
          </a:xfrm>
        </p:grpSpPr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87D35772-AC7A-2F3A-ECBB-D562FE35B9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693" y="2750559"/>
              <a:ext cx="240597" cy="11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F47FCDB-9E53-1231-AA17-6D5B4E41C5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693" y="2750559"/>
              <a:ext cx="240597" cy="41941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580ACBA6-63E7-8C3B-0B6C-032720E1E9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693" y="2750559"/>
              <a:ext cx="240597" cy="8259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244AB627-26DD-B335-F2E1-236F940E05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0693" y="2750559"/>
              <a:ext cx="240597" cy="1233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EC8934AF-3174-8A21-A5FF-EEB702DCBD7C}"/>
              </a:ext>
            </a:extLst>
          </p:cNvPr>
          <p:cNvGrpSpPr/>
          <p:nvPr/>
        </p:nvGrpSpPr>
        <p:grpSpPr>
          <a:xfrm>
            <a:off x="4427503" y="2836031"/>
            <a:ext cx="1219201" cy="1688892"/>
            <a:chOff x="1241612" y="3608293"/>
            <a:chExt cx="1219201" cy="1688892"/>
          </a:xfrm>
        </p:grpSpPr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6AD9DD4-84C3-AF63-B559-705B0F83A7D1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5043B46-B866-5186-3706-852585AC8C9F}"/>
                </a:ext>
              </a:extLst>
            </p:cNvPr>
            <p:cNvSpPr txBox="1"/>
            <p:nvPr/>
          </p:nvSpPr>
          <p:spPr>
            <a:xfrm>
              <a:off x="1241612" y="492785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AC0000"/>
                  </a:solidFill>
                </a:rPr>
                <a:t>BgM</a:t>
              </a:r>
              <a:endParaRPr lang="en-US" dirty="0">
                <a:solidFill>
                  <a:srgbClr val="AC0000"/>
                </a:solidFill>
              </a:endParaRPr>
            </a:p>
          </p:txBody>
        </p: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814FCC3-41D0-C5B7-18A7-7CA390ACA2BB}"/>
                </a:ext>
              </a:extLst>
            </p:cNvPr>
            <p:cNvCxnSpPr>
              <a:cxnSpLocks/>
              <a:stCxn id="218" idx="0"/>
              <a:endCxn id="217" idx="4"/>
            </p:cNvCxnSpPr>
            <p:nvPr/>
          </p:nvCxnSpPr>
          <p:spPr>
            <a:xfrm flipV="1">
              <a:off x="1851213" y="3913093"/>
              <a:ext cx="0" cy="10147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7A9D142-7E8A-EA6E-4307-CD5BA5890071}"/>
              </a:ext>
            </a:extLst>
          </p:cNvPr>
          <p:cNvCxnSpPr>
            <a:cxnSpLocks/>
            <a:stCxn id="204" idx="3"/>
            <a:endCxn id="217" idx="2"/>
          </p:cNvCxnSpPr>
          <p:nvPr/>
        </p:nvCxnSpPr>
        <p:spPr>
          <a:xfrm flipV="1">
            <a:off x="4599941" y="2988431"/>
            <a:ext cx="284763" cy="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5CD191AC-B805-5B5B-D621-DB8337D88EB4}"/>
              </a:ext>
            </a:extLst>
          </p:cNvPr>
          <p:cNvGrpSpPr/>
          <p:nvPr/>
        </p:nvGrpSpPr>
        <p:grpSpPr>
          <a:xfrm>
            <a:off x="5052270" y="2210471"/>
            <a:ext cx="1132686" cy="930360"/>
            <a:chOff x="5260719" y="2365059"/>
            <a:chExt cx="1132686" cy="930360"/>
          </a:xfrm>
        </p:grpSpPr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D180811-F3CC-B6F1-49AE-241D11AC81E3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045105CD-353F-CBB5-A8BA-2F9305D0AB2A}"/>
                </a:ext>
              </a:extLst>
            </p:cNvPr>
            <p:cNvSpPr txBox="1"/>
            <p:nvPr/>
          </p:nvSpPr>
          <p:spPr>
            <a:xfrm>
              <a:off x="5260719" y="2365059"/>
              <a:ext cx="11326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1-cors.tbl</a:t>
              </a:r>
            </a:p>
          </p:txBody>
        </p: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6945B61-9697-49C8-DB84-A4834BD486D4}"/>
                </a:ext>
              </a:extLst>
            </p:cNvPr>
            <p:cNvCxnSpPr>
              <a:cxnSpLocks/>
              <a:stCxn id="224" idx="0"/>
              <a:endCxn id="225" idx="2"/>
            </p:cNvCxnSpPr>
            <p:nvPr/>
          </p:nvCxnSpPr>
          <p:spPr>
            <a:xfrm flipV="1">
              <a:off x="5827062" y="2734391"/>
              <a:ext cx="0" cy="25622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8F576A51-BC9C-1062-5386-96E2B734B1D6}"/>
              </a:ext>
            </a:extLst>
          </p:cNvPr>
          <p:cNvCxnSpPr>
            <a:cxnSpLocks/>
            <a:stCxn id="217" idx="6"/>
            <a:endCxn id="224" idx="1"/>
          </p:cNvCxnSpPr>
          <p:nvPr/>
        </p:nvCxnSpPr>
        <p:spPr>
          <a:xfrm>
            <a:off x="5189504" y="2988431"/>
            <a:ext cx="27670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18A6721-068D-4B04-4C19-E11A380A8778}"/>
              </a:ext>
            </a:extLst>
          </p:cNvPr>
          <p:cNvGrpSpPr/>
          <p:nvPr/>
        </p:nvGrpSpPr>
        <p:grpSpPr>
          <a:xfrm>
            <a:off x="3603777" y="3350200"/>
            <a:ext cx="1739210" cy="824268"/>
            <a:chOff x="6794370" y="3778403"/>
            <a:chExt cx="1739210" cy="824268"/>
          </a:xfrm>
        </p:grpSpPr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2DE90124-C8E1-CDFF-C9F3-D21D833AF02C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ED518BF-A485-4319-B9FD-722FF95581D7}"/>
                </a:ext>
              </a:extLst>
            </p:cNvPr>
            <p:cNvSpPr txBox="1"/>
            <p:nvPr/>
          </p:nvSpPr>
          <p:spPr>
            <a:xfrm>
              <a:off x="6794370" y="4233339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1-img.tbl</a:t>
              </a: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E155DDE7-052E-4DE3-10C9-49EB1437BFC7}"/>
                </a:ext>
              </a:extLst>
            </p:cNvPr>
            <p:cNvCxnSpPr>
              <a:cxnSpLocks/>
              <a:stCxn id="240" idx="2"/>
              <a:endCxn id="241" idx="0"/>
            </p:cNvCxnSpPr>
            <p:nvPr/>
          </p:nvCxnSpPr>
          <p:spPr>
            <a:xfrm flipH="1">
              <a:off x="7663975" y="4083203"/>
              <a:ext cx="2950" cy="150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3C998942-A51D-FEA5-1F1C-8C11A9E39D51}"/>
              </a:ext>
            </a:extLst>
          </p:cNvPr>
          <p:cNvCxnSpPr>
            <a:cxnSpLocks/>
            <a:stCxn id="240" idx="3"/>
            <a:endCxn id="217" idx="2"/>
          </p:cNvCxnSpPr>
          <p:nvPr/>
        </p:nvCxnSpPr>
        <p:spPr>
          <a:xfrm flipV="1">
            <a:off x="4628732" y="2988431"/>
            <a:ext cx="255972" cy="514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3F28490D-80BB-5D6A-20E1-F87D6ACA859F}"/>
              </a:ext>
            </a:extLst>
          </p:cNvPr>
          <p:cNvGrpSpPr/>
          <p:nvPr/>
        </p:nvGrpSpPr>
        <p:grpSpPr>
          <a:xfrm>
            <a:off x="5625169" y="2304254"/>
            <a:ext cx="1219201" cy="818774"/>
            <a:chOff x="1269411" y="3094319"/>
            <a:chExt cx="1219201" cy="818774"/>
          </a:xfrm>
        </p:grpSpPr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869D06C7-1A63-2720-903C-FC9C2D89C043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BA505837-73B6-F7BB-07CA-3BBFC13DB9A5}"/>
                </a:ext>
              </a:extLst>
            </p:cNvPr>
            <p:cNvSpPr txBox="1"/>
            <p:nvPr/>
          </p:nvSpPr>
          <p:spPr>
            <a:xfrm>
              <a:off x="1269411" y="3094319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AC0000"/>
                  </a:solidFill>
                </a:rPr>
                <a:t>Bg</a:t>
              </a:r>
              <a:endParaRPr lang="en-US" dirty="0">
                <a:solidFill>
                  <a:srgbClr val="AC0000"/>
                </a:solidFill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DD2C890B-39D2-CF6B-CD3D-7B862F84F1F9}"/>
                </a:ext>
              </a:extLst>
            </p:cNvPr>
            <p:cNvCxnSpPr>
              <a:cxnSpLocks/>
              <a:stCxn id="253" idx="2"/>
              <a:endCxn id="252" idx="0"/>
            </p:cNvCxnSpPr>
            <p:nvPr/>
          </p:nvCxnSpPr>
          <p:spPr>
            <a:xfrm flipH="1">
              <a:off x="1851213" y="3463651"/>
              <a:ext cx="27799" cy="144642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C172142B-DD0B-BCC0-9A83-28E2E52BFCFF}"/>
              </a:ext>
            </a:extLst>
          </p:cNvPr>
          <p:cNvCxnSpPr>
            <a:cxnSpLocks/>
            <a:endCxn id="252" idx="2"/>
          </p:cNvCxnSpPr>
          <p:nvPr/>
        </p:nvCxnSpPr>
        <p:spPr>
          <a:xfrm flipV="1">
            <a:off x="5769808" y="2970628"/>
            <a:ext cx="284763" cy="4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0CA120DC-83F4-4CAD-5C91-4AA5164E3803}"/>
              </a:ext>
            </a:extLst>
          </p:cNvPr>
          <p:cNvGrpSpPr/>
          <p:nvPr/>
        </p:nvGrpSpPr>
        <p:grpSpPr>
          <a:xfrm>
            <a:off x="2131873" y="3123028"/>
            <a:ext cx="4075098" cy="1542885"/>
            <a:chOff x="1678583" y="3549544"/>
            <a:chExt cx="4334677" cy="724875"/>
          </a:xfrm>
        </p:grpSpPr>
        <p:cxnSp>
          <p:nvCxnSpPr>
            <p:cNvPr id="258" name="Connector: Elbow 257">
              <a:extLst>
                <a:ext uri="{FF2B5EF4-FFF2-40B4-BE49-F238E27FC236}">
                  <a16:creationId xmlns:a16="http://schemas.microsoft.com/office/drawing/2014/main" id="{9BD40E0E-9EC6-0A4C-8D81-9DAF43C3ED7C}"/>
                </a:ext>
              </a:extLst>
            </p:cNvPr>
            <p:cNvCxnSpPr>
              <a:cxnSpLocks/>
              <a:stCxn id="123" idx="2"/>
              <a:endCxn id="252" idx="4"/>
            </p:cNvCxnSpPr>
            <p:nvPr/>
          </p:nvCxnSpPr>
          <p:spPr>
            <a:xfrm rot="5400000" flipH="1" flipV="1">
              <a:off x="3654948" y="1573179"/>
              <a:ext cx="381948" cy="4334677"/>
            </a:xfrm>
            <a:prstGeom prst="bentConnector3">
              <a:avLst>
                <a:gd name="adj1" fmla="val -74516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9" name="Rectangle: Rounded Corners 258">
              <a:extLst>
                <a:ext uri="{FF2B5EF4-FFF2-40B4-BE49-F238E27FC236}">
                  <a16:creationId xmlns:a16="http://schemas.microsoft.com/office/drawing/2014/main" id="{9122F53D-460C-0DFA-44C3-A821263D5506}"/>
                </a:ext>
              </a:extLst>
            </p:cNvPr>
            <p:cNvSpPr/>
            <p:nvPr/>
          </p:nvSpPr>
          <p:spPr>
            <a:xfrm>
              <a:off x="5281492" y="4150059"/>
              <a:ext cx="658974" cy="1243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n-n</a:t>
              </a:r>
            </a:p>
          </p:txBody>
        </p: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83A52F19-229A-D195-F8B2-5A63ED9AF348}"/>
              </a:ext>
            </a:extLst>
          </p:cNvPr>
          <p:cNvGrpSpPr/>
          <p:nvPr/>
        </p:nvGrpSpPr>
        <p:grpSpPr>
          <a:xfrm>
            <a:off x="4757890" y="3345614"/>
            <a:ext cx="1739210" cy="824268"/>
            <a:chOff x="6794370" y="3778403"/>
            <a:chExt cx="1739210" cy="824268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96C1C6CC-B0ED-68B0-2621-4E0963053B95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F731C952-1E68-7246-D070-9C79F678BA21}"/>
                </a:ext>
              </a:extLst>
            </p:cNvPr>
            <p:cNvSpPr txBox="1"/>
            <p:nvPr/>
          </p:nvSpPr>
          <p:spPr>
            <a:xfrm>
              <a:off x="6794370" y="4233339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1-pro.tbl</a:t>
              </a:r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1ECE8385-9165-9B99-57CC-5B935D1C0810}"/>
                </a:ext>
              </a:extLst>
            </p:cNvPr>
            <p:cNvCxnSpPr>
              <a:cxnSpLocks/>
              <a:stCxn id="265" idx="2"/>
              <a:endCxn id="266" idx="0"/>
            </p:cNvCxnSpPr>
            <p:nvPr/>
          </p:nvCxnSpPr>
          <p:spPr>
            <a:xfrm flipH="1">
              <a:off x="7663975" y="4083203"/>
              <a:ext cx="2950" cy="15013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8ECE2607-2894-A703-2690-1026A0C4A57D}"/>
              </a:ext>
            </a:extLst>
          </p:cNvPr>
          <p:cNvCxnSpPr>
            <a:cxnSpLocks/>
            <a:stCxn id="265" idx="3"/>
          </p:cNvCxnSpPr>
          <p:nvPr/>
        </p:nvCxnSpPr>
        <p:spPr>
          <a:xfrm flipV="1">
            <a:off x="5782845" y="2983845"/>
            <a:ext cx="255972" cy="5141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027EA7E8-3433-27BA-22E0-980D52BCE980}"/>
              </a:ext>
            </a:extLst>
          </p:cNvPr>
          <p:cNvGrpSpPr/>
          <p:nvPr/>
        </p:nvGrpSpPr>
        <p:grpSpPr>
          <a:xfrm>
            <a:off x="5967355" y="2010242"/>
            <a:ext cx="1821180" cy="1964805"/>
            <a:chOff x="142762" y="1577779"/>
            <a:chExt cx="1821180" cy="1964805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F1E6E10C-3E04-E832-04E9-EB2573236D68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A9F9F0A2-63A6-FC95-5CDE-A3CE9B33C302}"/>
                </a:ext>
              </a:extLst>
            </p:cNvPr>
            <p:cNvSpPr/>
            <p:nvPr/>
          </p:nvSpPr>
          <p:spPr>
            <a:xfrm>
              <a:off x="900952" y="2792505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21EDC4E6-FA47-6D24-3218-7584D7631067}"/>
                </a:ext>
              </a:extLst>
            </p:cNvPr>
            <p:cNvSpPr/>
            <p:nvPr/>
          </p:nvSpPr>
          <p:spPr>
            <a:xfrm>
              <a:off x="900952" y="3237784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D400BBAC-4DBD-D476-519B-9C2E9296FEBB}"/>
                </a:ext>
              </a:extLst>
            </p:cNvPr>
            <p:cNvSpPr txBox="1"/>
            <p:nvPr/>
          </p:nvSpPr>
          <p:spPr>
            <a:xfrm>
              <a:off x="142762" y="1577779"/>
              <a:ext cx="18211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1">
                      <a:lumMod val="75000"/>
                    </a:schemeClr>
                  </a:solidFill>
                </a:rPr>
                <a:t>cposs.fits</a:t>
              </a:r>
              <a:endParaRPr lang="en-US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C94C2248-7B51-B520-A1D6-FC806F13D00B}"/>
                </a:ext>
              </a:extLst>
            </p:cNvPr>
            <p:cNvCxnSpPr>
              <a:cxnSpLocks/>
              <a:stCxn id="270" idx="0"/>
              <a:endCxn id="274" idx="2"/>
            </p:cNvCxnSpPr>
            <p:nvPr/>
          </p:nvCxnSpPr>
          <p:spPr>
            <a:xfrm flipV="1">
              <a:off x="1053352" y="1947111"/>
              <a:ext cx="0" cy="43750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A761A722-C8D6-05D0-85B9-B484A262D399}"/>
              </a:ext>
            </a:extLst>
          </p:cNvPr>
          <p:cNvCxnSpPr>
            <a:cxnSpLocks/>
            <a:stCxn id="252" idx="6"/>
            <a:endCxn id="270" idx="1"/>
          </p:cNvCxnSpPr>
          <p:nvPr/>
        </p:nvCxnSpPr>
        <p:spPr>
          <a:xfrm flipV="1">
            <a:off x="6359371" y="2969474"/>
            <a:ext cx="366174" cy="1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82309FC8-6820-40F9-A8B2-3E08D8D734B6}"/>
              </a:ext>
            </a:extLst>
          </p:cNvPr>
          <p:cNvCxnSpPr>
            <a:cxnSpLocks/>
            <a:stCxn id="252" idx="6"/>
            <a:endCxn id="271" idx="1"/>
          </p:cNvCxnSpPr>
          <p:nvPr/>
        </p:nvCxnSpPr>
        <p:spPr>
          <a:xfrm>
            <a:off x="6359371" y="2970628"/>
            <a:ext cx="366174" cy="4067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B5E5FF66-6FE8-5F11-CF47-F074B8A291A3}"/>
              </a:ext>
            </a:extLst>
          </p:cNvPr>
          <p:cNvGrpSpPr/>
          <p:nvPr/>
        </p:nvGrpSpPr>
        <p:grpSpPr>
          <a:xfrm>
            <a:off x="6953455" y="2820791"/>
            <a:ext cx="1219201" cy="1688892"/>
            <a:chOff x="1241612" y="3608293"/>
            <a:chExt cx="1219201" cy="1688892"/>
          </a:xfrm>
        </p:grpSpPr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73ACAA5C-81F6-1C3C-2F37-BA4BF19681A6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FAA19AA6-171E-3965-6C45-5FC8F37BD8FE}"/>
                </a:ext>
              </a:extLst>
            </p:cNvPr>
            <p:cNvSpPr txBox="1"/>
            <p:nvPr/>
          </p:nvSpPr>
          <p:spPr>
            <a:xfrm>
              <a:off x="1241612" y="492785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rgbClr val="AC0000"/>
                  </a:solidFill>
                </a:rPr>
                <a:t>Img</a:t>
              </a:r>
              <a:endParaRPr lang="en-US" dirty="0">
                <a:solidFill>
                  <a:srgbClr val="AC0000"/>
                </a:solidFill>
              </a:endParaRPr>
            </a:p>
          </p:txBody>
        </p: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30D60F5B-FEEE-F53C-098E-80C828E99FDB}"/>
                </a:ext>
              </a:extLst>
            </p:cNvPr>
            <p:cNvCxnSpPr>
              <a:cxnSpLocks/>
              <a:stCxn id="293" idx="0"/>
              <a:endCxn id="292" idx="4"/>
            </p:cNvCxnSpPr>
            <p:nvPr/>
          </p:nvCxnSpPr>
          <p:spPr>
            <a:xfrm flipV="1">
              <a:off x="1851213" y="3913093"/>
              <a:ext cx="0" cy="10147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92E1015-1BF8-5921-A8D3-A0109937AC78}"/>
              </a:ext>
            </a:extLst>
          </p:cNvPr>
          <p:cNvGrpSpPr/>
          <p:nvPr/>
        </p:nvGrpSpPr>
        <p:grpSpPr>
          <a:xfrm>
            <a:off x="6250528" y="3975047"/>
            <a:ext cx="1138918" cy="488080"/>
            <a:chOff x="6978993" y="3975047"/>
            <a:chExt cx="1138918" cy="488080"/>
          </a:xfrm>
        </p:grpSpPr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1DE6EF7A-69FD-9CE7-45AB-6D050CAE39A7}"/>
                </a:ext>
              </a:extLst>
            </p:cNvPr>
            <p:cNvSpPr txBox="1"/>
            <p:nvPr/>
          </p:nvSpPr>
          <p:spPr>
            <a:xfrm>
              <a:off x="6978993" y="4093795"/>
              <a:ext cx="11389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1-cor.tbl</a:t>
              </a:r>
            </a:p>
          </p:txBody>
        </p: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8B299EE-0E2B-D90E-3400-75171A35887B}"/>
                </a:ext>
              </a:extLst>
            </p:cNvPr>
            <p:cNvCxnSpPr>
              <a:cxnSpLocks/>
              <a:stCxn id="273" idx="2"/>
              <a:endCxn id="297" idx="0"/>
            </p:cNvCxnSpPr>
            <p:nvPr/>
          </p:nvCxnSpPr>
          <p:spPr>
            <a:xfrm>
              <a:off x="7495165" y="3975047"/>
              <a:ext cx="53287" cy="11874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0A58545C-066D-5637-62A3-55F6E9E8E027}"/>
              </a:ext>
            </a:extLst>
          </p:cNvPr>
          <p:cNvCxnSpPr>
            <a:cxnSpLocks/>
            <a:stCxn id="273" idx="3"/>
            <a:endCxn id="292" idx="2"/>
          </p:cNvCxnSpPr>
          <p:nvPr/>
        </p:nvCxnSpPr>
        <p:spPr>
          <a:xfrm flipV="1">
            <a:off x="7030345" y="2973191"/>
            <a:ext cx="380311" cy="8494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0B2842A0-D9DC-59AE-C600-A8A5F85951AF}"/>
              </a:ext>
            </a:extLst>
          </p:cNvPr>
          <p:cNvCxnSpPr>
            <a:cxnSpLocks/>
            <a:stCxn id="270" idx="3"/>
            <a:endCxn id="292" idx="2"/>
          </p:cNvCxnSpPr>
          <p:nvPr/>
        </p:nvCxnSpPr>
        <p:spPr>
          <a:xfrm>
            <a:off x="7030345" y="2969474"/>
            <a:ext cx="380311" cy="37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15E61298-F1F9-9834-8E4C-83FA531EF047}"/>
              </a:ext>
            </a:extLst>
          </p:cNvPr>
          <p:cNvCxnSpPr>
            <a:cxnSpLocks/>
            <a:stCxn id="271" idx="3"/>
            <a:endCxn id="292" idx="2"/>
          </p:cNvCxnSpPr>
          <p:nvPr/>
        </p:nvCxnSpPr>
        <p:spPr>
          <a:xfrm flipV="1">
            <a:off x="7030345" y="2973191"/>
            <a:ext cx="380311" cy="404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84BAEE3B-9919-CA69-7D71-A0573F96F5B4}"/>
              </a:ext>
            </a:extLst>
          </p:cNvPr>
          <p:cNvGrpSpPr/>
          <p:nvPr/>
        </p:nvGrpSpPr>
        <p:grpSpPr>
          <a:xfrm>
            <a:off x="7317687" y="2015664"/>
            <a:ext cx="1534333" cy="1101600"/>
            <a:chOff x="5059895" y="2193819"/>
            <a:chExt cx="1534333" cy="1101600"/>
          </a:xfrm>
        </p:grpSpPr>
        <p:sp>
          <p:nvSpPr>
            <p:cNvPr id="318" name="Rectangle 317">
              <a:extLst>
                <a:ext uri="{FF2B5EF4-FFF2-40B4-BE49-F238E27FC236}">
                  <a16:creationId xmlns:a16="http://schemas.microsoft.com/office/drawing/2014/main" id="{328B77B9-0538-6CC2-582A-42C3DCAD10F4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19" name="TextBox 318">
              <a:extLst>
                <a:ext uri="{FF2B5EF4-FFF2-40B4-BE49-F238E27FC236}">
                  <a16:creationId xmlns:a16="http://schemas.microsoft.com/office/drawing/2014/main" id="{C9F5AA53-0084-110C-6E42-89C20837AFCD}"/>
                </a:ext>
              </a:extLst>
            </p:cNvPr>
            <p:cNvSpPr txBox="1"/>
            <p:nvPr/>
          </p:nvSpPr>
          <p:spPr>
            <a:xfrm>
              <a:off x="5059895" y="2193819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1-ucor.tbl</a:t>
              </a:r>
            </a:p>
          </p:txBody>
        </p: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17A23AF6-8431-9B9B-4A60-4B58E4814284}"/>
                </a:ext>
              </a:extLst>
            </p:cNvPr>
            <p:cNvCxnSpPr>
              <a:cxnSpLocks/>
              <a:stCxn id="318" idx="0"/>
              <a:endCxn id="319" idx="2"/>
            </p:cNvCxnSpPr>
            <p:nvPr/>
          </p:nvCxnSpPr>
          <p:spPr>
            <a:xfrm flipV="1">
              <a:off x="5827062" y="2563151"/>
              <a:ext cx="0" cy="42746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0A31055-32B1-FB86-B89D-7D669A84079A}"/>
              </a:ext>
            </a:extLst>
          </p:cNvPr>
          <p:cNvCxnSpPr>
            <a:cxnSpLocks/>
            <a:stCxn id="292" idx="6"/>
            <a:endCxn id="318" idx="1"/>
          </p:cNvCxnSpPr>
          <p:nvPr/>
        </p:nvCxnSpPr>
        <p:spPr>
          <a:xfrm flipV="1">
            <a:off x="7715456" y="2964864"/>
            <a:ext cx="216998" cy="83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9EB371ED-7957-4CBB-9497-D2C73A99D6D9}"/>
              </a:ext>
            </a:extLst>
          </p:cNvPr>
          <p:cNvGrpSpPr/>
          <p:nvPr/>
        </p:nvGrpSpPr>
        <p:grpSpPr>
          <a:xfrm>
            <a:off x="8001205" y="2813171"/>
            <a:ext cx="1219201" cy="1688892"/>
            <a:chOff x="1241612" y="3608293"/>
            <a:chExt cx="1219201" cy="1688892"/>
          </a:xfrm>
        </p:grpSpPr>
        <p:sp>
          <p:nvSpPr>
            <p:cNvPr id="325" name="Oval 324">
              <a:extLst>
                <a:ext uri="{FF2B5EF4-FFF2-40B4-BE49-F238E27FC236}">
                  <a16:creationId xmlns:a16="http://schemas.microsoft.com/office/drawing/2014/main" id="{CA3B1928-E617-AF52-A37E-EBC2A3E995EB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8A8ED61A-B1BE-3D76-0FAC-C2C6CDECA856}"/>
                </a:ext>
              </a:extLst>
            </p:cNvPr>
            <p:cNvSpPr txBox="1"/>
            <p:nvPr/>
          </p:nvSpPr>
          <p:spPr>
            <a:xfrm>
              <a:off x="1241612" y="492785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C0000"/>
                  </a:solidFill>
                </a:rPr>
                <a:t>Add</a:t>
              </a:r>
            </a:p>
          </p:txBody>
        </p: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EA98CA5A-562C-7AEF-A2F3-CFEF4779D9A0}"/>
                </a:ext>
              </a:extLst>
            </p:cNvPr>
            <p:cNvCxnSpPr>
              <a:cxnSpLocks/>
              <a:stCxn id="326" idx="0"/>
              <a:endCxn id="325" idx="4"/>
            </p:cNvCxnSpPr>
            <p:nvPr/>
          </p:nvCxnSpPr>
          <p:spPr>
            <a:xfrm flipV="1">
              <a:off x="1851213" y="3913093"/>
              <a:ext cx="0" cy="10147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9FEC58D2-1B84-2AAF-2C4B-97AAB46166C6}"/>
              </a:ext>
            </a:extLst>
          </p:cNvPr>
          <p:cNvGrpSpPr/>
          <p:nvPr/>
        </p:nvGrpSpPr>
        <p:grpSpPr>
          <a:xfrm>
            <a:off x="7220500" y="3287042"/>
            <a:ext cx="1739210" cy="780501"/>
            <a:chOff x="6781428" y="3778403"/>
            <a:chExt cx="1739210" cy="780501"/>
          </a:xfrm>
        </p:grpSpPr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F75077FE-5114-2F80-536F-1FAC503D3729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16D50178-F86E-7A09-8379-2B00650E731D}"/>
                </a:ext>
              </a:extLst>
            </p:cNvPr>
            <p:cNvSpPr txBox="1"/>
            <p:nvPr/>
          </p:nvSpPr>
          <p:spPr>
            <a:xfrm>
              <a:off x="6781428" y="4189572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region.hdr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A94F578C-68A4-4E54-9DAA-66525046FB94}"/>
                </a:ext>
              </a:extLst>
            </p:cNvPr>
            <p:cNvCxnSpPr>
              <a:cxnSpLocks/>
              <a:stCxn id="329" idx="2"/>
              <a:endCxn id="330" idx="0"/>
            </p:cNvCxnSpPr>
            <p:nvPr/>
          </p:nvCxnSpPr>
          <p:spPr>
            <a:xfrm flipH="1">
              <a:off x="7651033" y="4083203"/>
              <a:ext cx="15892" cy="10636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E4DC3D6C-C5E5-26BD-8C35-1F182C30236C}"/>
              </a:ext>
            </a:extLst>
          </p:cNvPr>
          <p:cNvCxnSpPr>
            <a:cxnSpLocks/>
            <a:stCxn id="329" idx="3"/>
            <a:endCxn id="325" idx="2"/>
          </p:cNvCxnSpPr>
          <p:nvPr/>
        </p:nvCxnSpPr>
        <p:spPr>
          <a:xfrm flipV="1">
            <a:off x="8258397" y="2965571"/>
            <a:ext cx="200009" cy="4738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7ACD90C7-A8E9-3462-40D7-8D7850E6129B}"/>
              </a:ext>
            </a:extLst>
          </p:cNvPr>
          <p:cNvCxnSpPr>
            <a:cxnSpLocks/>
            <a:stCxn id="318" idx="3"/>
            <a:endCxn id="325" idx="2"/>
          </p:cNvCxnSpPr>
          <p:nvPr/>
        </p:nvCxnSpPr>
        <p:spPr>
          <a:xfrm>
            <a:off x="8237254" y="2964864"/>
            <a:ext cx="221152" cy="7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6101F93A-AD4C-BAF2-9F30-133A81D75F7B}"/>
              </a:ext>
            </a:extLst>
          </p:cNvPr>
          <p:cNvSpPr/>
          <p:nvPr/>
        </p:nvSpPr>
        <p:spPr>
          <a:xfrm>
            <a:off x="6661942" y="2732091"/>
            <a:ext cx="432006" cy="884826"/>
          </a:xfrm>
          <a:prstGeom prst="round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01FAEF8B-956D-3BF0-B090-74E42D59F196}"/>
              </a:ext>
            </a:extLst>
          </p:cNvPr>
          <p:cNvGrpSpPr/>
          <p:nvPr/>
        </p:nvGrpSpPr>
        <p:grpSpPr>
          <a:xfrm>
            <a:off x="6877945" y="2427977"/>
            <a:ext cx="1732861" cy="390149"/>
            <a:chOff x="1187983" y="4397080"/>
            <a:chExt cx="7027445" cy="183299"/>
          </a:xfrm>
        </p:grpSpPr>
        <p:cxnSp>
          <p:nvCxnSpPr>
            <p:cNvPr id="343" name="Connector: Elbow 342">
              <a:extLst>
                <a:ext uri="{FF2B5EF4-FFF2-40B4-BE49-F238E27FC236}">
                  <a16:creationId xmlns:a16="http://schemas.microsoft.com/office/drawing/2014/main" id="{81AACABC-AD7D-771B-E6DE-EEDA14465F8F}"/>
                </a:ext>
              </a:extLst>
            </p:cNvPr>
            <p:cNvCxnSpPr>
              <a:cxnSpLocks/>
              <a:stCxn id="341" idx="0"/>
              <a:endCxn id="325" idx="0"/>
            </p:cNvCxnSpPr>
            <p:nvPr/>
          </p:nvCxnSpPr>
          <p:spPr>
            <a:xfrm rot="16200000" flipH="1">
              <a:off x="4682659" y="1047610"/>
              <a:ext cx="38093" cy="7027445"/>
            </a:xfrm>
            <a:prstGeom prst="bentConnector3">
              <a:avLst>
                <a:gd name="adj1" fmla="val -28194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4" name="Rectangle: Rounded Corners 343">
              <a:extLst>
                <a:ext uri="{FF2B5EF4-FFF2-40B4-BE49-F238E27FC236}">
                  <a16:creationId xmlns:a16="http://schemas.microsoft.com/office/drawing/2014/main" id="{CDF64A44-0CFE-F2A9-F6A0-B8B2862DF6AF}"/>
                </a:ext>
              </a:extLst>
            </p:cNvPr>
            <p:cNvSpPr/>
            <p:nvPr/>
          </p:nvSpPr>
          <p:spPr>
            <a:xfrm>
              <a:off x="4555025" y="4397080"/>
              <a:ext cx="2259065" cy="12436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n-n</a:t>
              </a:r>
            </a:p>
          </p:txBody>
        </p:sp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4EF39392-3D19-F222-CEEE-A6373AB29C5E}"/>
              </a:ext>
            </a:extLst>
          </p:cNvPr>
          <p:cNvGrpSpPr/>
          <p:nvPr/>
        </p:nvGrpSpPr>
        <p:grpSpPr>
          <a:xfrm>
            <a:off x="8406143" y="2180671"/>
            <a:ext cx="1534333" cy="926340"/>
            <a:chOff x="5059895" y="2369079"/>
            <a:chExt cx="1534333" cy="926340"/>
          </a:xfrm>
        </p:grpSpPr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F40BDF3D-73D6-4CD0-B44A-9E157658805A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30228D2C-F250-C35B-DA95-5E37C294BC89}"/>
                </a:ext>
              </a:extLst>
            </p:cNvPr>
            <p:cNvSpPr txBox="1"/>
            <p:nvPr/>
          </p:nvSpPr>
          <p:spPr>
            <a:xfrm>
              <a:off x="5059895" y="2369079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1-mos.fits</a:t>
              </a:r>
            </a:p>
          </p:txBody>
        </p: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069824F-C128-D570-3D6B-F1EFBE95A31C}"/>
                </a:ext>
              </a:extLst>
            </p:cNvPr>
            <p:cNvCxnSpPr>
              <a:cxnSpLocks/>
              <a:stCxn id="353" idx="0"/>
              <a:endCxn id="354" idx="2"/>
            </p:cNvCxnSpPr>
            <p:nvPr/>
          </p:nvCxnSpPr>
          <p:spPr>
            <a:xfrm flipV="1">
              <a:off x="5827062" y="2738411"/>
              <a:ext cx="0" cy="252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D2F26ECB-CA5F-CE77-EBD8-18247A16A62B}"/>
              </a:ext>
            </a:extLst>
          </p:cNvPr>
          <p:cNvCxnSpPr>
            <a:cxnSpLocks/>
          </p:cNvCxnSpPr>
          <p:nvPr/>
        </p:nvCxnSpPr>
        <p:spPr>
          <a:xfrm flipV="1">
            <a:off x="8769404" y="2954611"/>
            <a:ext cx="251506" cy="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78A1C2B4-0D2B-AC96-94E9-17D0003D9F89}"/>
              </a:ext>
            </a:extLst>
          </p:cNvPr>
          <p:cNvGrpSpPr/>
          <p:nvPr/>
        </p:nvGrpSpPr>
        <p:grpSpPr>
          <a:xfrm>
            <a:off x="9086112" y="2805551"/>
            <a:ext cx="1219201" cy="1688892"/>
            <a:chOff x="1241612" y="3608293"/>
            <a:chExt cx="1219201" cy="1688892"/>
          </a:xfrm>
        </p:grpSpPr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43AFADAA-8035-072B-76C7-84EBA040CC2C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06DF5897-CFED-BC16-D9BF-3DA4364B88F8}"/>
                </a:ext>
              </a:extLst>
            </p:cNvPr>
            <p:cNvSpPr txBox="1"/>
            <p:nvPr/>
          </p:nvSpPr>
          <p:spPr>
            <a:xfrm>
              <a:off x="1241612" y="4927853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AC0000"/>
                  </a:solidFill>
                </a:rPr>
                <a:t>View</a:t>
              </a:r>
            </a:p>
          </p:txBody>
        </p: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C39CF6CF-C365-69B0-86BB-502D7D0E0201}"/>
                </a:ext>
              </a:extLst>
            </p:cNvPr>
            <p:cNvCxnSpPr>
              <a:cxnSpLocks/>
              <a:stCxn id="363" idx="0"/>
              <a:endCxn id="362" idx="4"/>
            </p:cNvCxnSpPr>
            <p:nvPr/>
          </p:nvCxnSpPr>
          <p:spPr>
            <a:xfrm flipV="1">
              <a:off x="1851213" y="3913093"/>
              <a:ext cx="0" cy="101476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65" name="Straight Arrow Connector 364">
            <a:extLst>
              <a:ext uri="{FF2B5EF4-FFF2-40B4-BE49-F238E27FC236}">
                <a16:creationId xmlns:a16="http://schemas.microsoft.com/office/drawing/2014/main" id="{B4647844-4F4A-1101-2D76-CE2A96670390}"/>
              </a:ext>
            </a:extLst>
          </p:cNvPr>
          <p:cNvCxnSpPr>
            <a:cxnSpLocks/>
          </p:cNvCxnSpPr>
          <p:nvPr/>
        </p:nvCxnSpPr>
        <p:spPr>
          <a:xfrm flipV="1">
            <a:off x="9321854" y="2954476"/>
            <a:ext cx="251506" cy="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14F7651F-8A6A-3297-6C97-A65DBBF0C994}"/>
              </a:ext>
            </a:extLst>
          </p:cNvPr>
          <p:cNvGrpSpPr/>
          <p:nvPr/>
        </p:nvGrpSpPr>
        <p:grpSpPr>
          <a:xfrm>
            <a:off x="9491993" y="2176861"/>
            <a:ext cx="1534333" cy="926340"/>
            <a:chOff x="5059895" y="2369079"/>
            <a:chExt cx="1534333" cy="926340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023B72F-C1E0-364D-9865-8156B93543A3}"/>
                </a:ext>
              </a:extLst>
            </p:cNvPr>
            <p:cNvSpPr/>
            <p:nvPr/>
          </p:nvSpPr>
          <p:spPr>
            <a:xfrm>
              <a:off x="5674662" y="2990619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143910FF-3729-05BF-F3AD-28C2B3343350}"/>
                </a:ext>
              </a:extLst>
            </p:cNvPr>
            <p:cNvSpPr txBox="1"/>
            <p:nvPr/>
          </p:nvSpPr>
          <p:spPr>
            <a:xfrm>
              <a:off x="5059895" y="2369079"/>
              <a:ext cx="15343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1-mos.png</a:t>
              </a:r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1F71D8F2-3F0A-B480-73E4-0B85507F244F}"/>
                </a:ext>
              </a:extLst>
            </p:cNvPr>
            <p:cNvCxnSpPr>
              <a:cxnSpLocks/>
              <a:stCxn id="367" idx="0"/>
              <a:endCxn id="368" idx="2"/>
            </p:cNvCxnSpPr>
            <p:nvPr/>
          </p:nvCxnSpPr>
          <p:spPr>
            <a:xfrm flipV="1">
              <a:off x="5827062" y="2738411"/>
              <a:ext cx="0" cy="25220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12535C78-72A4-919C-B1DF-B4081CDB234D}"/>
              </a:ext>
            </a:extLst>
          </p:cNvPr>
          <p:cNvCxnSpPr>
            <a:cxnSpLocks/>
          </p:cNvCxnSpPr>
          <p:nvPr/>
        </p:nvCxnSpPr>
        <p:spPr>
          <a:xfrm flipV="1">
            <a:off x="9855254" y="2950801"/>
            <a:ext cx="251506" cy="1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A765783F-E012-5362-D52F-9C4FAF1BD109}"/>
              </a:ext>
            </a:extLst>
          </p:cNvPr>
          <p:cNvCxnSpPr>
            <a:cxnSpLocks/>
          </p:cNvCxnSpPr>
          <p:nvPr/>
        </p:nvCxnSpPr>
        <p:spPr>
          <a:xfrm>
            <a:off x="2124942" y="2019300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ED5AF265-A3AB-6921-786C-E939F0F6FF7D}"/>
              </a:ext>
            </a:extLst>
          </p:cNvPr>
          <p:cNvSpPr txBox="1"/>
          <p:nvPr/>
        </p:nvSpPr>
        <p:spPr>
          <a:xfrm>
            <a:off x="1074143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1A60614D-EE50-7107-7358-CFECD98F4CD7}"/>
              </a:ext>
            </a:extLst>
          </p:cNvPr>
          <p:cNvSpPr txBox="1"/>
          <p:nvPr/>
        </p:nvSpPr>
        <p:spPr>
          <a:xfrm>
            <a:off x="2236675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E9FEE173-AAB3-97BA-FA5D-D993746BF4FE}"/>
              </a:ext>
            </a:extLst>
          </p:cNvPr>
          <p:cNvSpPr txBox="1"/>
          <p:nvPr/>
        </p:nvSpPr>
        <p:spPr>
          <a:xfrm>
            <a:off x="3370086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3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669B256C-6B5A-8C4F-4DCF-19A9154085C9}"/>
              </a:ext>
            </a:extLst>
          </p:cNvPr>
          <p:cNvCxnSpPr>
            <a:cxnSpLocks/>
          </p:cNvCxnSpPr>
          <p:nvPr/>
        </p:nvCxnSpPr>
        <p:spPr>
          <a:xfrm>
            <a:off x="3251661" y="2019300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0F7E83D9-3E40-D5D6-1214-540592E2E8E7}"/>
              </a:ext>
            </a:extLst>
          </p:cNvPr>
          <p:cNvCxnSpPr>
            <a:cxnSpLocks/>
          </p:cNvCxnSpPr>
          <p:nvPr/>
        </p:nvCxnSpPr>
        <p:spPr>
          <a:xfrm>
            <a:off x="4456823" y="2125937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31364D35-6ABF-0636-DD6E-1230E9E8F316}"/>
              </a:ext>
            </a:extLst>
          </p:cNvPr>
          <p:cNvCxnSpPr>
            <a:cxnSpLocks/>
          </p:cNvCxnSpPr>
          <p:nvPr/>
        </p:nvCxnSpPr>
        <p:spPr>
          <a:xfrm>
            <a:off x="5622389" y="2087837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4" name="TextBox 383">
            <a:extLst>
              <a:ext uri="{FF2B5EF4-FFF2-40B4-BE49-F238E27FC236}">
                <a16:creationId xmlns:a16="http://schemas.microsoft.com/office/drawing/2014/main" id="{89F620C2-A26F-FD15-4F52-8357E2D80781}"/>
              </a:ext>
            </a:extLst>
          </p:cNvPr>
          <p:cNvSpPr txBox="1"/>
          <p:nvPr/>
        </p:nvSpPr>
        <p:spPr>
          <a:xfrm>
            <a:off x="4497314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4</a:t>
            </a:r>
          </a:p>
        </p:txBody>
      </p: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0A331A0A-8B59-7F0A-489A-331CE748A00A}"/>
              </a:ext>
            </a:extLst>
          </p:cNvPr>
          <p:cNvCxnSpPr>
            <a:cxnSpLocks/>
          </p:cNvCxnSpPr>
          <p:nvPr/>
        </p:nvCxnSpPr>
        <p:spPr>
          <a:xfrm>
            <a:off x="6914055" y="2087837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6" name="TextBox 385">
            <a:extLst>
              <a:ext uri="{FF2B5EF4-FFF2-40B4-BE49-F238E27FC236}">
                <a16:creationId xmlns:a16="http://schemas.microsoft.com/office/drawing/2014/main" id="{C9ADF108-180B-41CF-3EBC-059A5D962C71}"/>
              </a:ext>
            </a:extLst>
          </p:cNvPr>
          <p:cNvSpPr txBox="1"/>
          <p:nvPr/>
        </p:nvSpPr>
        <p:spPr>
          <a:xfrm>
            <a:off x="5788980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5</a:t>
            </a: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FC474FA-4A68-23D0-2A16-B1D5605F0BEA}"/>
              </a:ext>
            </a:extLst>
          </p:cNvPr>
          <p:cNvCxnSpPr>
            <a:cxnSpLocks/>
          </p:cNvCxnSpPr>
          <p:nvPr/>
        </p:nvCxnSpPr>
        <p:spPr>
          <a:xfrm>
            <a:off x="8095632" y="2087837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E7AFCBA1-8698-4F37-1652-775BE687F526}"/>
              </a:ext>
            </a:extLst>
          </p:cNvPr>
          <p:cNvSpPr txBox="1"/>
          <p:nvPr/>
        </p:nvSpPr>
        <p:spPr>
          <a:xfrm>
            <a:off x="6970557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6</a:t>
            </a:r>
          </a:p>
        </p:txBody>
      </p: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3C6E6AC1-9C58-E21D-BA32-BB76A7DB57F8}"/>
              </a:ext>
            </a:extLst>
          </p:cNvPr>
          <p:cNvCxnSpPr>
            <a:cxnSpLocks/>
          </p:cNvCxnSpPr>
          <p:nvPr/>
        </p:nvCxnSpPr>
        <p:spPr>
          <a:xfrm>
            <a:off x="9222946" y="2087837"/>
            <a:ext cx="13006" cy="317754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0" name="TextBox 389">
            <a:extLst>
              <a:ext uri="{FF2B5EF4-FFF2-40B4-BE49-F238E27FC236}">
                <a16:creationId xmlns:a16="http://schemas.microsoft.com/office/drawing/2014/main" id="{F157C5E7-ED8D-DDE1-1E6F-CD657B740538}"/>
              </a:ext>
            </a:extLst>
          </p:cNvPr>
          <p:cNvSpPr txBox="1"/>
          <p:nvPr/>
        </p:nvSpPr>
        <p:spPr>
          <a:xfrm>
            <a:off x="8097871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7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95B6EC12-33BD-055F-7FCA-30AB70AA6126}"/>
              </a:ext>
            </a:extLst>
          </p:cNvPr>
          <p:cNvSpPr txBox="1"/>
          <p:nvPr/>
        </p:nvSpPr>
        <p:spPr>
          <a:xfrm>
            <a:off x="9341258" y="4930292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8</a:t>
            </a:r>
          </a:p>
        </p:txBody>
      </p:sp>
    </p:spTree>
    <p:extLst>
      <p:ext uri="{BB962C8B-B14F-4D97-AF65-F5344CB8AC3E}">
        <p14:creationId xmlns:p14="http://schemas.microsoft.com/office/powerpoint/2010/main" val="2875708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E6C3DFE-BDAB-EA29-9910-A512FE38754A}"/>
              </a:ext>
            </a:extLst>
          </p:cNvPr>
          <p:cNvGrpSpPr/>
          <p:nvPr/>
        </p:nvGrpSpPr>
        <p:grpSpPr>
          <a:xfrm>
            <a:off x="1758994" y="2460093"/>
            <a:ext cx="1219201" cy="825530"/>
            <a:chOff x="443751" y="1863881"/>
            <a:chExt cx="1219201" cy="82553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85EF39B-E223-6559-F603-66EC0C0F8074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76C3EB-141E-70C2-F5EB-20C1B6505BF4}"/>
                </a:ext>
              </a:extLst>
            </p:cNvPr>
            <p:cNvSpPr txBox="1"/>
            <p:nvPr/>
          </p:nvSpPr>
          <p:spPr>
            <a:xfrm>
              <a:off x="443751" y="1863881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diff.npz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44D081-82E1-AEA8-E68F-21B5A615CDE1}"/>
                </a:ext>
              </a:extLst>
            </p:cNvPr>
            <p:cNvCxnSpPr>
              <a:cxnSpLocks/>
              <a:stCxn id="5" idx="0"/>
              <a:endCxn id="9" idx="2"/>
            </p:cNvCxnSpPr>
            <p:nvPr/>
          </p:nvCxnSpPr>
          <p:spPr>
            <a:xfrm flipV="1">
              <a:off x="1053352" y="2233213"/>
              <a:ext cx="0" cy="1513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699DC-E60A-FF6D-83E1-DE28FC4DEEB1}"/>
              </a:ext>
            </a:extLst>
          </p:cNvPr>
          <p:cNvGrpSpPr/>
          <p:nvPr/>
        </p:nvGrpSpPr>
        <p:grpSpPr>
          <a:xfrm>
            <a:off x="2673399" y="3262812"/>
            <a:ext cx="1219201" cy="787681"/>
            <a:chOff x="1241612" y="3608293"/>
            <a:chExt cx="1219201" cy="787681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F82EF58-C4BA-33F3-477C-7B8657297D54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C3A9C7-4031-0A9C-7BEA-21AF79BAAFD8}"/>
                </a:ext>
              </a:extLst>
            </p:cNvPr>
            <p:cNvSpPr txBox="1"/>
            <p:nvPr/>
          </p:nvSpPr>
          <p:spPr>
            <a:xfrm>
              <a:off x="1241612" y="402664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rgbClr val="AC0000"/>
                  </a:solidFill>
                </a:rPr>
                <a:t>preproc</a:t>
              </a:r>
              <a:endParaRPr lang="en-US" b="1" dirty="0">
                <a:solidFill>
                  <a:srgbClr val="AC0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4F9DCA-B91A-0AA5-1A30-9979763E615E}"/>
                </a:ext>
              </a:extLst>
            </p:cNvPr>
            <p:cNvCxnSpPr>
              <a:cxnSpLocks/>
              <a:stCxn id="14" idx="0"/>
              <a:endCxn id="13" idx="4"/>
            </p:cNvCxnSpPr>
            <p:nvPr/>
          </p:nvCxnSpPr>
          <p:spPr>
            <a:xfrm flipV="1">
              <a:off x="1851213" y="3913093"/>
              <a:ext cx="0" cy="1135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0F98E-5392-2924-7917-A302F6433051}"/>
              </a:ext>
            </a:extLst>
          </p:cNvPr>
          <p:cNvCxnSpPr>
            <a:cxnSpLocks/>
            <a:stCxn id="5" idx="3"/>
            <a:endCxn id="13" idx="2"/>
          </p:cNvCxnSpPr>
          <p:nvPr/>
        </p:nvCxnSpPr>
        <p:spPr>
          <a:xfrm>
            <a:off x="2520995" y="3133223"/>
            <a:ext cx="609605" cy="28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BBE0BCE-8CCD-13DA-3231-D472E3407F6E}"/>
              </a:ext>
            </a:extLst>
          </p:cNvPr>
          <p:cNvGrpSpPr/>
          <p:nvPr/>
        </p:nvGrpSpPr>
        <p:grpSpPr>
          <a:xfrm>
            <a:off x="3740199" y="2460093"/>
            <a:ext cx="1219201" cy="825530"/>
            <a:chOff x="443751" y="1863881"/>
            <a:chExt cx="1219201" cy="82553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D2D4199-971D-F704-585B-E72ED906EFC9}"/>
                </a:ext>
              </a:extLst>
            </p:cNvPr>
            <p:cNvSpPr/>
            <p:nvPr/>
          </p:nvSpPr>
          <p:spPr>
            <a:xfrm>
              <a:off x="900952" y="2384611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DE0497-BFA1-FD99-9B9F-28DE2C116A2B}"/>
                </a:ext>
              </a:extLst>
            </p:cNvPr>
            <p:cNvSpPr txBox="1"/>
            <p:nvPr/>
          </p:nvSpPr>
          <p:spPr>
            <a:xfrm>
              <a:off x="443751" y="1863881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test.npy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6811DF9-F87A-F39D-23F6-721776A21490}"/>
                </a:ext>
              </a:extLst>
            </p:cNvPr>
            <p:cNvCxnSpPr>
              <a:cxnSpLocks/>
              <a:stCxn id="29" idx="0"/>
              <a:endCxn id="30" idx="2"/>
            </p:cNvCxnSpPr>
            <p:nvPr/>
          </p:nvCxnSpPr>
          <p:spPr>
            <a:xfrm flipV="1">
              <a:off x="1053352" y="2233213"/>
              <a:ext cx="0" cy="151398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B0E49B3-2E50-1FF1-CC9D-2EEC849EC883}"/>
              </a:ext>
            </a:extLst>
          </p:cNvPr>
          <p:cNvGrpSpPr/>
          <p:nvPr/>
        </p:nvGrpSpPr>
        <p:grpSpPr>
          <a:xfrm>
            <a:off x="3480194" y="3613470"/>
            <a:ext cx="1739210" cy="874045"/>
            <a:chOff x="6797320" y="3778403"/>
            <a:chExt cx="1739210" cy="87404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FCB9345-AF5E-6B09-7BBF-05647962BF38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C1A10-5042-B4CB-18C5-EEBD1F60C44D}"/>
                </a:ext>
              </a:extLst>
            </p:cNvPr>
            <p:cNvSpPr txBox="1"/>
            <p:nvPr/>
          </p:nvSpPr>
          <p:spPr>
            <a:xfrm>
              <a:off x="6797320" y="4283116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accent1">
                      <a:lumMod val="75000"/>
                    </a:schemeClr>
                  </a:solidFill>
                </a:rPr>
                <a:t>train.npy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89E7CBB-EDE3-BA94-41CE-7641EFE0F1D5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>
              <a:off x="7666925" y="4083203"/>
              <a:ext cx="0" cy="1999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0B170B-FCD8-4703-6355-269975E66737}"/>
              </a:ext>
            </a:extLst>
          </p:cNvPr>
          <p:cNvCxnSpPr>
            <a:cxnSpLocks/>
            <a:stCxn id="13" idx="6"/>
            <a:endCxn id="29" idx="1"/>
          </p:cNvCxnSpPr>
          <p:nvPr/>
        </p:nvCxnSpPr>
        <p:spPr>
          <a:xfrm flipV="1">
            <a:off x="3435400" y="3133223"/>
            <a:ext cx="762000" cy="281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48A0F8-B78A-3619-DBB8-58B79054A70C}"/>
              </a:ext>
            </a:extLst>
          </p:cNvPr>
          <p:cNvCxnSpPr>
            <a:cxnSpLocks/>
            <a:stCxn id="13" idx="6"/>
            <a:endCxn id="36" idx="1"/>
          </p:cNvCxnSpPr>
          <p:nvPr/>
        </p:nvCxnSpPr>
        <p:spPr>
          <a:xfrm>
            <a:off x="3435400" y="3415212"/>
            <a:ext cx="761999" cy="35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5247207-3E56-1021-525E-33C817412ADE}"/>
              </a:ext>
            </a:extLst>
          </p:cNvPr>
          <p:cNvGrpSpPr/>
          <p:nvPr/>
        </p:nvGrpSpPr>
        <p:grpSpPr>
          <a:xfrm>
            <a:off x="4730801" y="3372029"/>
            <a:ext cx="1219201" cy="787681"/>
            <a:chOff x="1241612" y="3608293"/>
            <a:chExt cx="1219201" cy="787681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7F1F549-813B-2559-7977-82801D329DB0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175C9B2-21E9-391F-43DA-A1CD7C52CF3B}"/>
                </a:ext>
              </a:extLst>
            </p:cNvPr>
            <p:cNvSpPr txBox="1"/>
            <p:nvPr/>
          </p:nvSpPr>
          <p:spPr>
            <a:xfrm>
              <a:off x="1241612" y="402664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C0000"/>
                  </a:solidFill>
                </a:rPr>
                <a:t>train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04EFDB5-0F3F-E4C4-9A1D-50B32935CC18}"/>
                </a:ext>
              </a:extLst>
            </p:cNvPr>
            <p:cNvCxnSpPr>
              <a:cxnSpLocks/>
              <a:stCxn id="49" idx="0"/>
              <a:endCxn id="48" idx="4"/>
            </p:cNvCxnSpPr>
            <p:nvPr/>
          </p:nvCxnSpPr>
          <p:spPr>
            <a:xfrm flipV="1">
              <a:off x="1851213" y="3913093"/>
              <a:ext cx="0" cy="1135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60F36B1-851B-7E2A-1B1B-B3F0EC37EE79}"/>
              </a:ext>
            </a:extLst>
          </p:cNvPr>
          <p:cNvCxnSpPr>
            <a:cxnSpLocks/>
            <a:stCxn id="36" idx="3"/>
            <a:endCxn id="48" idx="2"/>
          </p:cNvCxnSpPr>
          <p:nvPr/>
        </p:nvCxnSpPr>
        <p:spPr>
          <a:xfrm flipV="1">
            <a:off x="4502199" y="3524429"/>
            <a:ext cx="685803" cy="241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FAA03D-B671-1122-9989-139CF6918679}"/>
              </a:ext>
            </a:extLst>
          </p:cNvPr>
          <p:cNvCxnSpPr>
            <a:cxnSpLocks/>
            <a:stCxn id="48" idx="6"/>
            <a:endCxn id="74" idx="1"/>
          </p:cNvCxnSpPr>
          <p:nvPr/>
        </p:nvCxnSpPr>
        <p:spPr>
          <a:xfrm>
            <a:off x="5492802" y="3524429"/>
            <a:ext cx="652100" cy="1977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FB3AF7-BB3F-7516-4845-2032B30A6F65}"/>
              </a:ext>
            </a:extLst>
          </p:cNvPr>
          <p:cNvGrpSpPr/>
          <p:nvPr/>
        </p:nvGrpSpPr>
        <p:grpSpPr>
          <a:xfrm>
            <a:off x="1512385" y="3613470"/>
            <a:ext cx="1739210" cy="874045"/>
            <a:chOff x="6797320" y="3778403"/>
            <a:chExt cx="1739210" cy="874045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E2BB3B2-1208-CF84-EBDF-52F2DA75C79A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456131D-0339-433E-1C40-0F6491448DD7}"/>
                </a:ext>
              </a:extLst>
            </p:cNvPr>
            <p:cNvSpPr txBox="1"/>
            <p:nvPr/>
          </p:nvSpPr>
          <p:spPr>
            <a:xfrm>
              <a:off x="6797320" y="4283116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10nm_full.npy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1FD1E80-667F-846B-4E14-1C5B740C0A69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7666925" y="4083203"/>
              <a:ext cx="0" cy="1999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94DF923-FAD2-DCDB-B6D5-2B02CF198855}"/>
              </a:ext>
            </a:extLst>
          </p:cNvPr>
          <p:cNvCxnSpPr>
            <a:cxnSpLocks/>
            <a:stCxn id="63" idx="3"/>
            <a:endCxn id="13" idx="2"/>
          </p:cNvCxnSpPr>
          <p:nvPr/>
        </p:nvCxnSpPr>
        <p:spPr>
          <a:xfrm flipV="1">
            <a:off x="2534390" y="3415212"/>
            <a:ext cx="596210" cy="350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A312EB8-AB5D-FAD9-0660-3086806E5805}"/>
              </a:ext>
            </a:extLst>
          </p:cNvPr>
          <p:cNvGrpSpPr/>
          <p:nvPr/>
        </p:nvGrpSpPr>
        <p:grpSpPr>
          <a:xfrm>
            <a:off x="6492201" y="2980823"/>
            <a:ext cx="1219201" cy="787681"/>
            <a:chOff x="1241612" y="3608293"/>
            <a:chExt cx="1219201" cy="787681"/>
          </a:xfrm>
        </p:grpSpPr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7E62029-4D68-1B5C-64EE-70469E0EBB16}"/>
                </a:ext>
              </a:extLst>
            </p:cNvPr>
            <p:cNvSpPr/>
            <p:nvPr/>
          </p:nvSpPr>
          <p:spPr>
            <a:xfrm>
              <a:off x="1698813" y="3608293"/>
              <a:ext cx="304800" cy="3048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567B72-2FB5-B2B5-4F7C-29B4C1D9F8D7}"/>
                </a:ext>
              </a:extLst>
            </p:cNvPr>
            <p:cNvSpPr txBox="1"/>
            <p:nvPr/>
          </p:nvSpPr>
          <p:spPr>
            <a:xfrm>
              <a:off x="1241612" y="4026642"/>
              <a:ext cx="12192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AC0000"/>
                  </a:solidFill>
                </a:rPr>
                <a:t>infer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3304EF3-2A56-1CC6-7F20-7C0ACD509876}"/>
                </a:ext>
              </a:extLst>
            </p:cNvPr>
            <p:cNvCxnSpPr>
              <a:cxnSpLocks/>
              <a:stCxn id="71" idx="0"/>
              <a:endCxn id="70" idx="4"/>
            </p:cNvCxnSpPr>
            <p:nvPr/>
          </p:nvCxnSpPr>
          <p:spPr>
            <a:xfrm flipV="1">
              <a:off x="1851213" y="3913093"/>
              <a:ext cx="0" cy="113549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EE6752A1-8022-8CE8-6F27-40D8DB0395BD}"/>
              </a:ext>
            </a:extLst>
          </p:cNvPr>
          <p:cNvGrpSpPr/>
          <p:nvPr/>
        </p:nvGrpSpPr>
        <p:grpSpPr>
          <a:xfrm>
            <a:off x="5427697" y="3569783"/>
            <a:ext cx="1739210" cy="874045"/>
            <a:chOff x="6797320" y="3778403"/>
            <a:chExt cx="1739210" cy="87404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A674103-6ACC-F452-3BB6-40BF363D2DE5}"/>
                </a:ext>
              </a:extLst>
            </p:cNvPr>
            <p:cNvSpPr/>
            <p:nvPr/>
          </p:nvSpPr>
          <p:spPr>
            <a:xfrm>
              <a:off x="7514525" y="3778403"/>
              <a:ext cx="304800" cy="3048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14DB361-DEAA-3D33-360E-7B930CE2F06D}"/>
                </a:ext>
              </a:extLst>
            </p:cNvPr>
            <p:cNvSpPr txBox="1"/>
            <p:nvPr/>
          </p:nvSpPr>
          <p:spPr>
            <a:xfrm>
              <a:off x="6797320" y="4283116"/>
              <a:ext cx="1739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weights.h5</a:t>
              </a: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C789E20-F63A-AF31-B621-BF0EDE3EA342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>
              <a:off x="7666925" y="4083203"/>
              <a:ext cx="0" cy="19991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00B61AD-E55C-622E-3EAC-9C99F2A9A2B1}"/>
              </a:ext>
            </a:extLst>
          </p:cNvPr>
          <p:cNvCxnSpPr>
            <a:cxnSpLocks/>
            <a:stCxn id="74" idx="3"/>
            <a:endCxn id="70" idx="2"/>
          </p:cNvCxnSpPr>
          <p:nvPr/>
        </p:nvCxnSpPr>
        <p:spPr>
          <a:xfrm flipV="1">
            <a:off x="6449702" y="3133223"/>
            <a:ext cx="499700" cy="588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69A5DEA8-38B3-BE8E-239A-A28CC6AAAC98}"/>
              </a:ext>
            </a:extLst>
          </p:cNvPr>
          <p:cNvCxnSpPr>
            <a:cxnSpLocks/>
            <a:stCxn id="29" idx="3"/>
            <a:endCxn id="70" idx="2"/>
          </p:cNvCxnSpPr>
          <p:nvPr/>
        </p:nvCxnSpPr>
        <p:spPr>
          <a:xfrm>
            <a:off x="4502200" y="3133223"/>
            <a:ext cx="244720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C48012-630A-2FF9-AC8C-DF7233C913A3}"/>
              </a:ext>
            </a:extLst>
          </p:cNvPr>
          <p:cNvCxnSpPr>
            <a:cxnSpLocks/>
            <a:stCxn id="30" idx="0"/>
          </p:cNvCxnSpPr>
          <p:nvPr/>
        </p:nvCxnSpPr>
        <p:spPr>
          <a:xfrm>
            <a:off x="4349800" y="2460093"/>
            <a:ext cx="9664" cy="236110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0140015-D3B2-4C26-2E13-5F869756648F}"/>
              </a:ext>
            </a:extLst>
          </p:cNvPr>
          <p:cNvCxnSpPr>
            <a:cxnSpLocks/>
          </p:cNvCxnSpPr>
          <p:nvPr/>
        </p:nvCxnSpPr>
        <p:spPr>
          <a:xfrm>
            <a:off x="6297302" y="2460093"/>
            <a:ext cx="0" cy="238981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F65E23A-4603-06C9-7D92-46BC10EF43F9}"/>
              </a:ext>
            </a:extLst>
          </p:cNvPr>
          <p:cNvSpPr txBox="1"/>
          <p:nvPr/>
        </p:nvSpPr>
        <p:spPr>
          <a:xfrm>
            <a:off x="2769003" y="4480571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914BA66-F262-BA76-2D5E-26EDFC987CEF}"/>
              </a:ext>
            </a:extLst>
          </p:cNvPr>
          <p:cNvSpPr txBox="1"/>
          <p:nvPr/>
        </p:nvSpPr>
        <p:spPr>
          <a:xfrm>
            <a:off x="4869471" y="4480571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A1102F2-F882-C6D4-B2AC-5C92C71ED811}"/>
              </a:ext>
            </a:extLst>
          </p:cNvPr>
          <p:cNvSpPr txBox="1"/>
          <p:nvPr/>
        </p:nvSpPr>
        <p:spPr>
          <a:xfrm>
            <a:off x="6620383" y="4480571"/>
            <a:ext cx="1027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Stage 3</a:t>
            </a:r>
          </a:p>
        </p:txBody>
      </p:sp>
    </p:spTree>
    <p:extLst>
      <p:ext uri="{BB962C8B-B14F-4D97-AF65-F5344CB8AC3E}">
        <p14:creationId xmlns:p14="http://schemas.microsoft.com/office/powerpoint/2010/main" val="135969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369</Words>
  <Application>Microsoft Office PowerPoint</Application>
  <PresentationFormat>Widescreen</PresentationFormat>
  <Paragraphs>237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Firoz, Jesun S</dc:creator>
  <cp:lastModifiedBy>Tang, Meng</cp:lastModifiedBy>
  <cp:revision>39</cp:revision>
  <dcterms:created xsi:type="dcterms:W3CDTF">2023-09-29T23:21:19Z</dcterms:created>
  <dcterms:modified xsi:type="dcterms:W3CDTF">2025-09-10T16:54:36Z</dcterms:modified>
</cp:coreProperties>
</file>