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71" r:id="rId2"/>
    <p:sldId id="383" r:id="rId3"/>
    <p:sldId id="376" r:id="rId4"/>
    <p:sldId id="391" r:id="rId5"/>
    <p:sldId id="388" r:id="rId6"/>
    <p:sldId id="386" r:id="rId7"/>
    <p:sldId id="390" r:id="rId8"/>
    <p:sldId id="385" r:id="rId9"/>
    <p:sldId id="389" r:id="rId10"/>
    <p:sldId id="368" r:id="rId11"/>
    <p:sldId id="3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023307-325A-41A5-AB91-3698513C95F6}">
          <p14:sldIdLst>
            <p14:sldId id="371"/>
            <p14:sldId id="383"/>
            <p14:sldId id="376"/>
            <p14:sldId id="391"/>
            <p14:sldId id="388"/>
            <p14:sldId id="386"/>
            <p14:sldId id="390"/>
            <p14:sldId id="385"/>
            <p14:sldId id="389"/>
            <p14:sldId id="368"/>
          </p14:sldIdLst>
        </p14:section>
        <p14:section name="Ignore for now" id="{706A229B-530F-4495-BC6A-98CB0B7AB442}">
          <p14:sldIdLst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C33"/>
    <a:srgbClr val="0A5C8E"/>
    <a:srgbClr val="D73185"/>
    <a:srgbClr val="E1F4F5"/>
    <a:srgbClr val="FFC000"/>
    <a:srgbClr val="F77B55"/>
    <a:srgbClr val="5B9BD5"/>
    <a:srgbClr val="ED7D31"/>
    <a:srgbClr val="F7C7A7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2998" autoAdjust="0"/>
  </p:normalViewPr>
  <p:slideViewPr>
    <p:cSldViewPr snapToGrid="0">
      <p:cViewPr varScale="1">
        <p:scale>
          <a:sx n="80" d="100"/>
          <a:sy n="80" d="100"/>
        </p:scale>
        <p:origin x="893" y="67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1480D-CFBC-4E75-970E-61D5AD0924C3}" type="datetimeFigureOut">
              <a:rPr lang="en-IN" smtClean="0"/>
              <a:t>05-09-2018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F0FDC-E5A6-430C-8ADA-82F8A9297E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42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F0FDC-E5A6-430C-8ADA-82F8A9297E17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27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F0FDC-E5A6-430C-8ADA-82F8A9297E1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40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F0FDC-E5A6-430C-8ADA-82F8A9297E17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58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F0FDC-E5A6-430C-8ADA-82F8A9297E17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297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F0FDC-E5A6-430C-8ADA-82F8A9297E17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07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DB2C-9B51-4177-BF6B-8708ED29D8C4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8640-3D1C-423B-8751-E616DEBD9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4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DB2C-9B51-4177-BF6B-8708ED29D8C4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8640-3D1C-423B-8751-E616DEBD9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4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DB2C-9B51-4177-BF6B-8708ED29D8C4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8640-3D1C-423B-8751-E616DEBD9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64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78318"/>
            <a:ext cx="12192000" cy="7014635"/>
          </a:xfrm>
          <a:prstGeom prst="rect">
            <a:avLst/>
          </a:prstGeom>
          <a:solidFill>
            <a:srgbClr val="0A5C8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pic>
        <p:nvPicPr>
          <p:cNvPr id="3" name="Picture 9" descr="D:\Design files\Xpanxion-UST Global Group_White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3" y="6301317"/>
            <a:ext cx="1621367" cy="48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3503088" y="2717802"/>
            <a:ext cx="5185833" cy="91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5333">
                <a:solidFill>
                  <a:srgbClr val="8EB4E3"/>
                </a:solidFill>
                <a:latin typeface="Open Sans Light" panose="020B0306030504020204" pitchFamily="34" charset="0"/>
                <a:cs typeface="Arial" panose="020B0604020202020204" pitchFamily="34" charset="0"/>
              </a:rPr>
              <a:t>Thank You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201" y="6551087"/>
            <a:ext cx="1964267" cy="23071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>
              <a:defRPr sz="700">
                <a:solidFill>
                  <a:schemeClr val="bg1">
                    <a:lumMod val="50000"/>
                  </a:schemeClr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Xpanxion. All rights reserved.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" y="-77391"/>
            <a:ext cx="12192000" cy="7012781"/>
          </a:xfrm>
          <a:prstGeom prst="rect">
            <a:avLst/>
          </a:prstGeom>
          <a:solidFill>
            <a:srgbClr val="0A5C8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7" name="Picture 6" descr="D:\Design files\Xpanxion-UST Global Group_White 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1" y="6302018"/>
            <a:ext cx="1621367" cy="47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502780" y="2717801"/>
            <a:ext cx="5186440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33" dirty="0">
                <a:solidFill>
                  <a:schemeClr val="tx2">
                    <a:lumMod val="40000"/>
                    <a:lumOff val="60000"/>
                  </a:schemeClr>
                </a:solidFill>
                <a:latin typeface="Open Sans Light"/>
                <a:cs typeface="Arial" panose="020B0604020202020204" pitchFamily="34" charset="0"/>
              </a:rPr>
              <a:t>Thank You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03200" y="6550299"/>
            <a:ext cx="1964976" cy="231501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>
              <a:defRPr sz="700">
                <a:solidFill>
                  <a:schemeClr val="bg1">
                    <a:lumMod val="50000"/>
                  </a:schemeClr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93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Xpanxion.</a:t>
            </a:r>
            <a:r>
              <a:rPr lang="en-US" sz="933" baseline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</a:t>
            </a:r>
            <a:r>
              <a:rPr lang="en-US" sz="93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4010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DB2C-9B51-4177-BF6B-8708ED29D8C4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8640-3D1C-423B-8751-E616DEBD9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DB2C-9B51-4177-BF6B-8708ED29D8C4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8640-3D1C-423B-8751-E616DEBD9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8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DB2C-9B51-4177-BF6B-8708ED29D8C4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8640-3D1C-423B-8751-E616DEBD9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0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DB2C-9B51-4177-BF6B-8708ED29D8C4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8640-3D1C-423B-8751-E616DEBD9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9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DB2C-9B51-4177-BF6B-8708ED29D8C4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8640-3D1C-423B-8751-E616DEBD9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4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DB2C-9B51-4177-BF6B-8708ED29D8C4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8640-3D1C-423B-8751-E616DEBD9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5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DB2C-9B51-4177-BF6B-8708ED29D8C4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8640-3D1C-423B-8751-E616DEBD9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6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DB2C-9B51-4177-BF6B-8708ED29D8C4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8640-3D1C-423B-8751-E616DEBD9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1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1DB2C-9B51-4177-BF6B-8708ED29D8C4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E8640-3D1C-423B-8751-E616DEBD9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8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Windows_Live_Sync_logo.pn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://www.bibliobsession.net/2014/07/02/retour-dexperience-sur-mon-systeme-de-veille-et-reflexions-sur-le-web-des-api/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jpe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6126480" cy="6858000"/>
          </a:xfrm>
          <a:prstGeom prst="rect">
            <a:avLst/>
          </a:prstGeom>
          <a:solidFill>
            <a:srgbClr val="3CA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00355" y="0"/>
            <a:ext cx="6126480" cy="6858000"/>
          </a:xfrm>
          <a:prstGeom prst="rect">
            <a:avLst/>
          </a:prstGeom>
          <a:solidFill>
            <a:srgbClr val="56B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998" y="1485471"/>
            <a:ext cx="4074042" cy="1205338"/>
          </a:xfrm>
          <a:prstGeom prst="rect">
            <a:avLst/>
          </a:prstGeom>
        </p:spPr>
      </p:pic>
      <p:sp>
        <p:nvSpPr>
          <p:cNvPr id="161" name="AutoShape 158"/>
          <p:cNvSpPr>
            <a:spLocks noChangeAspect="1" noChangeArrowheads="1" noTextEdit="1"/>
          </p:cNvSpPr>
          <p:nvPr/>
        </p:nvSpPr>
        <p:spPr bwMode="auto">
          <a:xfrm>
            <a:off x="711200" y="1227136"/>
            <a:ext cx="4751395" cy="42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Oval 160"/>
          <p:cNvSpPr>
            <a:spLocks noChangeArrowheads="1"/>
          </p:cNvSpPr>
          <p:nvPr/>
        </p:nvSpPr>
        <p:spPr bwMode="auto">
          <a:xfrm>
            <a:off x="1114426" y="1468436"/>
            <a:ext cx="3833819" cy="3835396"/>
          </a:xfrm>
          <a:prstGeom prst="ellipse">
            <a:avLst/>
          </a:prstGeom>
          <a:solidFill>
            <a:srgbClr val="56BE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Rectangle 161"/>
          <p:cNvSpPr>
            <a:spLocks noChangeArrowheads="1"/>
          </p:cNvSpPr>
          <p:nvPr/>
        </p:nvSpPr>
        <p:spPr bwMode="auto">
          <a:xfrm>
            <a:off x="2395540" y="1371598"/>
            <a:ext cx="1566865" cy="1006474"/>
          </a:xfrm>
          <a:prstGeom prst="rect">
            <a:avLst/>
          </a:prstGeom>
          <a:solidFill>
            <a:srgbClr val="354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Rectangle 162"/>
          <p:cNvSpPr>
            <a:spLocks noChangeArrowheads="1"/>
          </p:cNvSpPr>
          <p:nvPr/>
        </p:nvSpPr>
        <p:spPr bwMode="auto">
          <a:xfrm>
            <a:off x="2395540" y="1371598"/>
            <a:ext cx="1566865" cy="100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Rectangle 163"/>
          <p:cNvSpPr>
            <a:spLocks noChangeArrowheads="1"/>
          </p:cNvSpPr>
          <p:nvPr/>
        </p:nvSpPr>
        <p:spPr bwMode="auto">
          <a:xfrm>
            <a:off x="2455865" y="1409698"/>
            <a:ext cx="1454152" cy="933449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Rectangle 164"/>
          <p:cNvSpPr>
            <a:spLocks noChangeArrowheads="1"/>
          </p:cNvSpPr>
          <p:nvPr/>
        </p:nvSpPr>
        <p:spPr bwMode="auto">
          <a:xfrm>
            <a:off x="2455865" y="1409698"/>
            <a:ext cx="1454152" cy="93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65"/>
          <p:cNvSpPr>
            <a:spLocks noEditPoints="1"/>
          </p:cNvSpPr>
          <p:nvPr/>
        </p:nvSpPr>
        <p:spPr bwMode="auto">
          <a:xfrm>
            <a:off x="2535241" y="1409698"/>
            <a:ext cx="1374777" cy="933449"/>
          </a:xfrm>
          <a:custGeom>
            <a:avLst/>
            <a:gdLst>
              <a:gd name="T0" fmla="*/ 337 w 1526"/>
              <a:gd name="T1" fmla="*/ 814 h 1037"/>
              <a:gd name="T2" fmla="*/ 167 w 1526"/>
              <a:gd name="T3" fmla="*/ 724 h 1037"/>
              <a:gd name="T4" fmla="*/ 224 w 1526"/>
              <a:gd name="T5" fmla="*/ 630 h 1037"/>
              <a:gd name="T6" fmla="*/ 168 w 1526"/>
              <a:gd name="T7" fmla="*/ 559 h 1037"/>
              <a:gd name="T8" fmla="*/ 168 w 1526"/>
              <a:gd name="T9" fmla="*/ 559 h 1037"/>
              <a:gd name="T10" fmla="*/ 365 w 1526"/>
              <a:gd name="T11" fmla="*/ 590 h 1037"/>
              <a:gd name="T12" fmla="*/ 132 w 1526"/>
              <a:gd name="T13" fmla="*/ 519 h 1037"/>
              <a:gd name="T14" fmla="*/ 224 w 1526"/>
              <a:gd name="T15" fmla="*/ 489 h 1037"/>
              <a:gd name="T16" fmla="*/ 168 w 1526"/>
              <a:gd name="T17" fmla="*/ 318 h 1037"/>
              <a:gd name="T18" fmla="*/ 168 w 1526"/>
              <a:gd name="T19" fmla="*/ 318 h 1037"/>
              <a:gd name="T20" fmla="*/ 382 w 1526"/>
              <a:gd name="T21" fmla="*/ 449 h 1037"/>
              <a:gd name="T22" fmla="*/ 91 w 1526"/>
              <a:gd name="T23" fmla="*/ 277 h 1037"/>
              <a:gd name="T24" fmla="*/ 403 w 1526"/>
              <a:gd name="T25" fmla="*/ 277 h 1037"/>
              <a:gd name="T26" fmla="*/ 0 w 1526"/>
              <a:gd name="T27" fmla="*/ 1037 h 1037"/>
              <a:gd name="T28" fmla="*/ 168 w 1526"/>
              <a:gd name="T29" fmla="*/ 1022 h 1037"/>
              <a:gd name="T30" fmla="*/ 168 w 1526"/>
              <a:gd name="T31" fmla="*/ 1021 h 1037"/>
              <a:gd name="T32" fmla="*/ 168 w 1526"/>
              <a:gd name="T33" fmla="*/ 1020 h 1037"/>
              <a:gd name="T34" fmla="*/ 168 w 1526"/>
              <a:gd name="T35" fmla="*/ 1020 h 1037"/>
              <a:gd name="T36" fmla="*/ 151 w 1526"/>
              <a:gd name="T37" fmla="*/ 934 h 1037"/>
              <a:gd name="T38" fmla="*/ 142 w 1526"/>
              <a:gd name="T39" fmla="*/ 915 h 1037"/>
              <a:gd name="T40" fmla="*/ 125 w 1526"/>
              <a:gd name="T41" fmla="*/ 814 h 1037"/>
              <a:gd name="T42" fmla="*/ 110 w 1526"/>
              <a:gd name="T43" fmla="*/ 724 h 1037"/>
              <a:gd name="T44" fmla="*/ 87 w 1526"/>
              <a:gd name="T45" fmla="*/ 590 h 1037"/>
              <a:gd name="T46" fmla="*/ 75 w 1526"/>
              <a:gd name="T47" fmla="*/ 519 h 1037"/>
              <a:gd name="T48" fmla="*/ 63 w 1526"/>
              <a:gd name="T49" fmla="*/ 449 h 1037"/>
              <a:gd name="T50" fmla="*/ 23 w 1526"/>
              <a:gd name="T51" fmla="*/ 218 h 1037"/>
              <a:gd name="T52" fmla="*/ 45 w 1526"/>
              <a:gd name="T53" fmla="*/ 176 h 1037"/>
              <a:gd name="T54" fmla="*/ 79 w 1526"/>
              <a:gd name="T55" fmla="*/ 209 h 1037"/>
              <a:gd name="T56" fmla="*/ 424 w 1526"/>
              <a:gd name="T57" fmla="*/ 146 h 1037"/>
              <a:gd name="T58" fmla="*/ 472 w 1526"/>
              <a:gd name="T59" fmla="*/ 172 h 1037"/>
              <a:gd name="T60" fmla="*/ 472 w 1526"/>
              <a:gd name="T61" fmla="*/ 173 h 1037"/>
              <a:gd name="T62" fmla="*/ 472 w 1526"/>
              <a:gd name="T63" fmla="*/ 174 h 1037"/>
              <a:gd name="T64" fmla="*/ 472 w 1526"/>
              <a:gd name="T65" fmla="*/ 175 h 1037"/>
              <a:gd name="T66" fmla="*/ 472 w 1526"/>
              <a:gd name="T67" fmla="*/ 175 h 1037"/>
              <a:gd name="T68" fmla="*/ 472 w 1526"/>
              <a:gd name="T69" fmla="*/ 176 h 1037"/>
              <a:gd name="T70" fmla="*/ 463 w 1526"/>
              <a:gd name="T71" fmla="*/ 249 h 1037"/>
              <a:gd name="T72" fmla="*/ 455 w 1526"/>
              <a:gd name="T73" fmla="*/ 318 h 1037"/>
              <a:gd name="T74" fmla="*/ 434 w 1526"/>
              <a:gd name="T75" fmla="*/ 489 h 1037"/>
              <a:gd name="T76" fmla="*/ 425 w 1526"/>
              <a:gd name="T77" fmla="*/ 559 h 1037"/>
              <a:gd name="T78" fmla="*/ 416 w 1526"/>
              <a:gd name="T79" fmla="*/ 630 h 1037"/>
              <a:gd name="T80" fmla="*/ 400 w 1526"/>
              <a:gd name="T81" fmla="*/ 765 h 1037"/>
              <a:gd name="T82" fmla="*/ 389 w 1526"/>
              <a:gd name="T83" fmla="*/ 854 h 1037"/>
              <a:gd name="T84" fmla="*/ 363 w 1526"/>
              <a:gd name="T85" fmla="*/ 911 h 1037"/>
              <a:gd name="T86" fmla="*/ 330 w 1526"/>
              <a:gd name="T87" fmla="*/ 872 h 1037"/>
              <a:gd name="T88" fmla="*/ 330 w 1526"/>
              <a:gd name="T89" fmla="*/ 871 h 1037"/>
              <a:gd name="T90" fmla="*/ 332 w 1526"/>
              <a:gd name="T91" fmla="*/ 854 h 1037"/>
              <a:gd name="T92" fmla="*/ 224 w 1526"/>
              <a:gd name="T93" fmla="*/ 1019 h 1037"/>
              <a:gd name="T94" fmla="*/ 1526 w 1526"/>
              <a:gd name="T95" fmla="*/ 1037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26" h="1037">
                <a:moveTo>
                  <a:pt x="343" y="765"/>
                </a:moveTo>
                <a:cubicBezTo>
                  <a:pt x="224" y="765"/>
                  <a:pt x="224" y="765"/>
                  <a:pt x="224" y="765"/>
                </a:cubicBezTo>
                <a:cubicBezTo>
                  <a:pt x="224" y="814"/>
                  <a:pt x="224" y="814"/>
                  <a:pt x="224" y="814"/>
                </a:cubicBezTo>
                <a:cubicBezTo>
                  <a:pt x="337" y="814"/>
                  <a:pt x="337" y="814"/>
                  <a:pt x="337" y="814"/>
                </a:cubicBezTo>
                <a:cubicBezTo>
                  <a:pt x="343" y="765"/>
                  <a:pt x="343" y="765"/>
                  <a:pt x="343" y="765"/>
                </a:cubicBezTo>
                <a:moveTo>
                  <a:pt x="168" y="630"/>
                </a:moveTo>
                <a:cubicBezTo>
                  <a:pt x="151" y="630"/>
                  <a:pt x="151" y="630"/>
                  <a:pt x="151" y="630"/>
                </a:cubicBezTo>
                <a:cubicBezTo>
                  <a:pt x="167" y="724"/>
                  <a:pt x="167" y="724"/>
                  <a:pt x="167" y="724"/>
                </a:cubicBezTo>
                <a:cubicBezTo>
                  <a:pt x="168" y="724"/>
                  <a:pt x="168" y="724"/>
                  <a:pt x="168" y="724"/>
                </a:cubicBezTo>
                <a:cubicBezTo>
                  <a:pt x="168" y="630"/>
                  <a:pt x="168" y="630"/>
                  <a:pt x="168" y="630"/>
                </a:cubicBezTo>
                <a:moveTo>
                  <a:pt x="360" y="630"/>
                </a:moveTo>
                <a:cubicBezTo>
                  <a:pt x="224" y="630"/>
                  <a:pt x="224" y="630"/>
                  <a:pt x="224" y="630"/>
                </a:cubicBezTo>
                <a:cubicBezTo>
                  <a:pt x="224" y="724"/>
                  <a:pt x="224" y="724"/>
                  <a:pt x="224" y="724"/>
                </a:cubicBezTo>
                <a:cubicBezTo>
                  <a:pt x="348" y="724"/>
                  <a:pt x="348" y="724"/>
                  <a:pt x="348" y="724"/>
                </a:cubicBezTo>
                <a:cubicBezTo>
                  <a:pt x="360" y="630"/>
                  <a:pt x="360" y="630"/>
                  <a:pt x="360" y="630"/>
                </a:cubicBezTo>
                <a:moveTo>
                  <a:pt x="168" y="559"/>
                </a:moveTo>
                <a:cubicBezTo>
                  <a:pt x="139" y="559"/>
                  <a:pt x="139" y="559"/>
                  <a:pt x="139" y="559"/>
                </a:cubicBezTo>
                <a:cubicBezTo>
                  <a:pt x="144" y="590"/>
                  <a:pt x="144" y="590"/>
                  <a:pt x="144" y="590"/>
                </a:cubicBezTo>
                <a:cubicBezTo>
                  <a:pt x="168" y="590"/>
                  <a:pt x="168" y="590"/>
                  <a:pt x="168" y="590"/>
                </a:cubicBezTo>
                <a:cubicBezTo>
                  <a:pt x="168" y="559"/>
                  <a:pt x="168" y="559"/>
                  <a:pt x="168" y="559"/>
                </a:cubicBezTo>
                <a:moveTo>
                  <a:pt x="368" y="559"/>
                </a:moveTo>
                <a:cubicBezTo>
                  <a:pt x="224" y="559"/>
                  <a:pt x="224" y="559"/>
                  <a:pt x="224" y="559"/>
                </a:cubicBezTo>
                <a:cubicBezTo>
                  <a:pt x="224" y="590"/>
                  <a:pt x="224" y="590"/>
                  <a:pt x="224" y="590"/>
                </a:cubicBezTo>
                <a:cubicBezTo>
                  <a:pt x="365" y="590"/>
                  <a:pt x="365" y="590"/>
                  <a:pt x="365" y="590"/>
                </a:cubicBezTo>
                <a:cubicBezTo>
                  <a:pt x="368" y="559"/>
                  <a:pt x="368" y="559"/>
                  <a:pt x="368" y="559"/>
                </a:cubicBezTo>
                <a:moveTo>
                  <a:pt x="168" y="489"/>
                </a:moveTo>
                <a:cubicBezTo>
                  <a:pt x="127" y="489"/>
                  <a:pt x="127" y="489"/>
                  <a:pt x="127" y="489"/>
                </a:cubicBezTo>
                <a:cubicBezTo>
                  <a:pt x="132" y="519"/>
                  <a:pt x="132" y="519"/>
                  <a:pt x="132" y="519"/>
                </a:cubicBezTo>
                <a:cubicBezTo>
                  <a:pt x="168" y="519"/>
                  <a:pt x="168" y="519"/>
                  <a:pt x="168" y="519"/>
                </a:cubicBezTo>
                <a:cubicBezTo>
                  <a:pt x="168" y="489"/>
                  <a:pt x="168" y="489"/>
                  <a:pt x="168" y="489"/>
                </a:cubicBezTo>
                <a:moveTo>
                  <a:pt x="377" y="489"/>
                </a:moveTo>
                <a:cubicBezTo>
                  <a:pt x="224" y="489"/>
                  <a:pt x="224" y="489"/>
                  <a:pt x="224" y="489"/>
                </a:cubicBezTo>
                <a:cubicBezTo>
                  <a:pt x="224" y="519"/>
                  <a:pt x="224" y="519"/>
                  <a:pt x="224" y="519"/>
                </a:cubicBezTo>
                <a:cubicBezTo>
                  <a:pt x="373" y="519"/>
                  <a:pt x="373" y="519"/>
                  <a:pt x="373" y="519"/>
                </a:cubicBezTo>
                <a:cubicBezTo>
                  <a:pt x="377" y="489"/>
                  <a:pt x="377" y="489"/>
                  <a:pt x="377" y="489"/>
                </a:cubicBezTo>
                <a:moveTo>
                  <a:pt x="168" y="318"/>
                </a:moveTo>
                <a:cubicBezTo>
                  <a:pt x="98" y="318"/>
                  <a:pt x="98" y="318"/>
                  <a:pt x="98" y="318"/>
                </a:cubicBezTo>
                <a:cubicBezTo>
                  <a:pt x="120" y="449"/>
                  <a:pt x="120" y="449"/>
                  <a:pt x="120" y="449"/>
                </a:cubicBezTo>
                <a:cubicBezTo>
                  <a:pt x="168" y="449"/>
                  <a:pt x="168" y="449"/>
                  <a:pt x="168" y="449"/>
                </a:cubicBezTo>
                <a:cubicBezTo>
                  <a:pt x="168" y="318"/>
                  <a:pt x="168" y="318"/>
                  <a:pt x="168" y="318"/>
                </a:cubicBezTo>
                <a:moveTo>
                  <a:pt x="398" y="318"/>
                </a:moveTo>
                <a:cubicBezTo>
                  <a:pt x="224" y="318"/>
                  <a:pt x="224" y="318"/>
                  <a:pt x="224" y="318"/>
                </a:cubicBezTo>
                <a:cubicBezTo>
                  <a:pt x="224" y="449"/>
                  <a:pt x="224" y="449"/>
                  <a:pt x="224" y="449"/>
                </a:cubicBezTo>
                <a:cubicBezTo>
                  <a:pt x="382" y="449"/>
                  <a:pt x="382" y="449"/>
                  <a:pt x="382" y="449"/>
                </a:cubicBezTo>
                <a:cubicBezTo>
                  <a:pt x="398" y="318"/>
                  <a:pt x="398" y="318"/>
                  <a:pt x="398" y="318"/>
                </a:cubicBezTo>
                <a:moveTo>
                  <a:pt x="406" y="249"/>
                </a:moveTo>
                <a:cubicBezTo>
                  <a:pt x="86" y="249"/>
                  <a:pt x="86" y="249"/>
                  <a:pt x="86" y="249"/>
                </a:cubicBezTo>
                <a:cubicBezTo>
                  <a:pt x="91" y="277"/>
                  <a:pt x="91" y="277"/>
                  <a:pt x="91" y="277"/>
                </a:cubicBezTo>
                <a:cubicBezTo>
                  <a:pt x="179" y="277"/>
                  <a:pt x="179" y="277"/>
                  <a:pt x="179" y="277"/>
                </a:cubicBezTo>
                <a:cubicBezTo>
                  <a:pt x="183" y="272"/>
                  <a:pt x="189" y="270"/>
                  <a:pt x="196" y="270"/>
                </a:cubicBezTo>
                <a:cubicBezTo>
                  <a:pt x="202" y="270"/>
                  <a:pt x="208" y="272"/>
                  <a:pt x="213" y="277"/>
                </a:cubicBezTo>
                <a:cubicBezTo>
                  <a:pt x="403" y="277"/>
                  <a:pt x="403" y="277"/>
                  <a:pt x="403" y="277"/>
                </a:cubicBezTo>
                <a:cubicBezTo>
                  <a:pt x="406" y="249"/>
                  <a:pt x="406" y="249"/>
                  <a:pt x="406" y="249"/>
                </a:cubicBezTo>
                <a:moveTo>
                  <a:pt x="146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37"/>
                  <a:pt x="0" y="1037"/>
                  <a:pt x="0" y="1037"/>
                </a:cubicBezTo>
                <a:cubicBezTo>
                  <a:pt x="171" y="1037"/>
                  <a:pt x="171" y="1037"/>
                  <a:pt x="171" y="1037"/>
                </a:cubicBezTo>
                <a:cubicBezTo>
                  <a:pt x="169" y="1033"/>
                  <a:pt x="168" y="1028"/>
                  <a:pt x="168" y="1022"/>
                </a:cubicBezTo>
                <a:cubicBezTo>
                  <a:pt x="168" y="1022"/>
                  <a:pt x="168" y="1022"/>
                  <a:pt x="168" y="1022"/>
                </a:cubicBezTo>
                <a:cubicBezTo>
                  <a:pt x="168" y="1022"/>
                  <a:pt x="168" y="1022"/>
                  <a:pt x="168" y="1022"/>
                </a:cubicBezTo>
                <a:cubicBezTo>
                  <a:pt x="168" y="1022"/>
                  <a:pt x="168" y="1022"/>
                  <a:pt x="168" y="1022"/>
                </a:cubicBezTo>
                <a:cubicBezTo>
                  <a:pt x="168" y="1022"/>
                  <a:pt x="168" y="1022"/>
                  <a:pt x="168" y="1021"/>
                </a:cubicBezTo>
                <a:cubicBezTo>
                  <a:pt x="168" y="1021"/>
                  <a:pt x="168" y="1021"/>
                  <a:pt x="168" y="1021"/>
                </a:cubicBezTo>
                <a:cubicBezTo>
                  <a:pt x="168" y="1021"/>
                  <a:pt x="168" y="1021"/>
                  <a:pt x="168" y="1021"/>
                </a:cubicBezTo>
                <a:cubicBezTo>
                  <a:pt x="168" y="1021"/>
                  <a:pt x="168" y="1021"/>
                  <a:pt x="168" y="1021"/>
                </a:cubicBezTo>
                <a:cubicBezTo>
                  <a:pt x="168" y="1021"/>
                  <a:pt x="168" y="1021"/>
                  <a:pt x="168" y="1021"/>
                </a:cubicBezTo>
                <a:cubicBezTo>
                  <a:pt x="168" y="1021"/>
                  <a:pt x="168" y="1021"/>
                  <a:pt x="168" y="1021"/>
                </a:cubicBezTo>
                <a:cubicBezTo>
                  <a:pt x="168" y="1021"/>
                  <a:pt x="168" y="1020"/>
                  <a:pt x="168" y="1020"/>
                </a:cubicBezTo>
                <a:cubicBezTo>
                  <a:pt x="168" y="1020"/>
                  <a:pt x="168" y="1020"/>
                  <a:pt x="168" y="1020"/>
                </a:cubicBezTo>
                <a:cubicBezTo>
                  <a:pt x="168" y="1020"/>
                  <a:pt x="168" y="1020"/>
                  <a:pt x="168" y="1020"/>
                </a:cubicBezTo>
                <a:cubicBezTo>
                  <a:pt x="168" y="1020"/>
                  <a:pt x="168" y="1020"/>
                  <a:pt x="168" y="1020"/>
                </a:cubicBezTo>
                <a:cubicBezTo>
                  <a:pt x="168" y="1020"/>
                  <a:pt x="168" y="1020"/>
                  <a:pt x="168" y="1020"/>
                </a:cubicBezTo>
                <a:cubicBezTo>
                  <a:pt x="168" y="1020"/>
                  <a:pt x="168" y="1020"/>
                  <a:pt x="168" y="1019"/>
                </a:cubicBezTo>
                <a:cubicBezTo>
                  <a:pt x="168" y="1019"/>
                  <a:pt x="168" y="1019"/>
                  <a:pt x="168" y="1019"/>
                </a:cubicBezTo>
                <a:cubicBezTo>
                  <a:pt x="168" y="944"/>
                  <a:pt x="168" y="944"/>
                  <a:pt x="168" y="944"/>
                </a:cubicBezTo>
                <a:cubicBezTo>
                  <a:pt x="161" y="943"/>
                  <a:pt x="155" y="940"/>
                  <a:pt x="151" y="934"/>
                </a:cubicBezTo>
                <a:cubicBezTo>
                  <a:pt x="151" y="934"/>
                  <a:pt x="150" y="934"/>
                  <a:pt x="150" y="934"/>
                </a:cubicBezTo>
                <a:cubicBezTo>
                  <a:pt x="150" y="934"/>
                  <a:pt x="150" y="934"/>
                  <a:pt x="150" y="934"/>
                </a:cubicBezTo>
                <a:cubicBezTo>
                  <a:pt x="146" y="929"/>
                  <a:pt x="143" y="923"/>
                  <a:pt x="142" y="915"/>
                </a:cubicBezTo>
                <a:cubicBezTo>
                  <a:pt x="142" y="915"/>
                  <a:pt x="142" y="915"/>
                  <a:pt x="142" y="915"/>
                </a:cubicBezTo>
                <a:cubicBezTo>
                  <a:pt x="132" y="854"/>
                  <a:pt x="132" y="854"/>
                  <a:pt x="132" y="854"/>
                </a:cubicBezTo>
                <a:cubicBezTo>
                  <a:pt x="48" y="854"/>
                  <a:pt x="48" y="854"/>
                  <a:pt x="48" y="854"/>
                </a:cubicBezTo>
                <a:cubicBezTo>
                  <a:pt x="48" y="814"/>
                  <a:pt x="48" y="814"/>
                  <a:pt x="48" y="814"/>
                </a:cubicBezTo>
                <a:cubicBezTo>
                  <a:pt x="125" y="814"/>
                  <a:pt x="125" y="814"/>
                  <a:pt x="125" y="814"/>
                </a:cubicBezTo>
                <a:cubicBezTo>
                  <a:pt x="116" y="765"/>
                  <a:pt x="116" y="765"/>
                  <a:pt x="116" y="765"/>
                </a:cubicBezTo>
                <a:cubicBezTo>
                  <a:pt x="48" y="765"/>
                  <a:pt x="48" y="765"/>
                  <a:pt x="48" y="765"/>
                </a:cubicBezTo>
                <a:cubicBezTo>
                  <a:pt x="48" y="724"/>
                  <a:pt x="48" y="724"/>
                  <a:pt x="48" y="724"/>
                </a:cubicBezTo>
                <a:cubicBezTo>
                  <a:pt x="110" y="724"/>
                  <a:pt x="110" y="724"/>
                  <a:pt x="110" y="724"/>
                </a:cubicBezTo>
                <a:cubicBezTo>
                  <a:pt x="94" y="630"/>
                  <a:pt x="94" y="630"/>
                  <a:pt x="94" y="630"/>
                </a:cubicBezTo>
                <a:cubicBezTo>
                  <a:pt x="48" y="630"/>
                  <a:pt x="48" y="630"/>
                  <a:pt x="48" y="630"/>
                </a:cubicBezTo>
                <a:cubicBezTo>
                  <a:pt x="48" y="590"/>
                  <a:pt x="48" y="590"/>
                  <a:pt x="48" y="590"/>
                </a:cubicBezTo>
                <a:cubicBezTo>
                  <a:pt x="87" y="590"/>
                  <a:pt x="87" y="590"/>
                  <a:pt x="87" y="590"/>
                </a:cubicBezTo>
                <a:cubicBezTo>
                  <a:pt x="82" y="559"/>
                  <a:pt x="82" y="559"/>
                  <a:pt x="82" y="559"/>
                </a:cubicBezTo>
                <a:cubicBezTo>
                  <a:pt x="48" y="559"/>
                  <a:pt x="48" y="559"/>
                  <a:pt x="48" y="559"/>
                </a:cubicBezTo>
                <a:cubicBezTo>
                  <a:pt x="48" y="519"/>
                  <a:pt x="48" y="519"/>
                  <a:pt x="48" y="519"/>
                </a:cubicBezTo>
                <a:cubicBezTo>
                  <a:pt x="75" y="519"/>
                  <a:pt x="75" y="519"/>
                  <a:pt x="75" y="519"/>
                </a:cubicBezTo>
                <a:cubicBezTo>
                  <a:pt x="70" y="489"/>
                  <a:pt x="70" y="489"/>
                  <a:pt x="70" y="489"/>
                </a:cubicBezTo>
                <a:cubicBezTo>
                  <a:pt x="48" y="489"/>
                  <a:pt x="48" y="489"/>
                  <a:pt x="48" y="489"/>
                </a:cubicBezTo>
                <a:cubicBezTo>
                  <a:pt x="48" y="449"/>
                  <a:pt x="48" y="449"/>
                  <a:pt x="48" y="449"/>
                </a:cubicBezTo>
                <a:cubicBezTo>
                  <a:pt x="63" y="449"/>
                  <a:pt x="63" y="449"/>
                  <a:pt x="63" y="449"/>
                </a:cubicBezTo>
                <a:cubicBezTo>
                  <a:pt x="23" y="218"/>
                  <a:pt x="23" y="218"/>
                  <a:pt x="23" y="218"/>
                </a:cubicBezTo>
                <a:cubicBezTo>
                  <a:pt x="23" y="218"/>
                  <a:pt x="23" y="218"/>
                  <a:pt x="23" y="218"/>
                </a:cubicBezTo>
                <a:cubicBezTo>
                  <a:pt x="23" y="218"/>
                  <a:pt x="23" y="218"/>
                  <a:pt x="23" y="218"/>
                </a:cubicBezTo>
                <a:cubicBezTo>
                  <a:pt x="23" y="218"/>
                  <a:pt x="23" y="218"/>
                  <a:pt x="23" y="218"/>
                </a:cubicBezTo>
                <a:cubicBezTo>
                  <a:pt x="23" y="218"/>
                  <a:pt x="23" y="217"/>
                  <a:pt x="23" y="217"/>
                </a:cubicBezTo>
                <a:cubicBezTo>
                  <a:pt x="23" y="217"/>
                  <a:pt x="23" y="217"/>
                  <a:pt x="23" y="217"/>
                </a:cubicBezTo>
                <a:cubicBezTo>
                  <a:pt x="23" y="217"/>
                  <a:pt x="23" y="217"/>
                  <a:pt x="23" y="217"/>
                </a:cubicBezTo>
                <a:cubicBezTo>
                  <a:pt x="21" y="198"/>
                  <a:pt x="30" y="180"/>
                  <a:pt x="45" y="176"/>
                </a:cubicBezTo>
                <a:cubicBezTo>
                  <a:pt x="47" y="175"/>
                  <a:pt x="49" y="175"/>
                  <a:pt x="51" y="175"/>
                </a:cubicBezTo>
                <a:cubicBezTo>
                  <a:pt x="64" y="175"/>
                  <a:pt x="75" y="186"/>
                  <a:pt x="78" y="203"/>
                </a:cubicBezTo>
                <a:cubicBezTo>
                  <a:pt x="78" y="203"/>
                  <a:pt x="78" y="203"/>
                  <a:pt x="78" y="203"/>
                </a:cubicBezTo>
                <a:cubicBezTo>
                  <a:pt x="79" y="209"/>
                  <a:pt x="79" y="209"/>
                  <a:pt x="79" y="209"/>
                </a:cubicBezTo>
                <a:cubicBezTo>
                  <a:pt x="411" y="209"/>
                  <a:pt x="411" y="209"/>
                  <a:pt x="411" y="209"/>
                </a:cubicBezTo>
                <a:cubicBezTo>
                  <a:pt x="416" y="165"/>
                  <a:pt x="416" y="165"/>
                  <a:pt x="416" y="165"/>
                </a:cubicBezTo>
                <a:cubicBezTo>
                  <a:pt x="417" y="158"/>
                  <a:pt x="420" y="151"/>
                  <a:pt x="424" y="146"/>
                </a:cubicBezTo>
                <a:cubicBezTo>
                  <a:pt x="424" y="146"/>
                  <a:pt x="424" y="146"/>
                  <a:pt x="424" y="146"/>
                </a:cubicBezTo>
                <a:cubicBezTo>
                  <a:pt x="424" y="146"/>
                  <a:pt x="424" y="146"/>
                  <a:pt x="424" y="146"/>
                </a:cubicBezTo>
                <a:cubicBezTo>
                  <a:pt x="429" y="139"/>
                  <a:pt x="436" y="135"/>
                  <a:pt x="444" y="135"/>
                </a:cubicBezTo>
                <a:cubicBezTo>
                  <a:pt x="446" y="135"/>
                  <a:pt x="447" y="135"/>
                  <a:pt x="448" y="135"/>
                </a:cubicBezTo>
                <a:cubicBezTo>
                  <a:pt x="463" y="138"/>
                  <a:pt x="473" y="154"/>
                  <a:pt x="472" y="172"/>
                </a:cubicBezTo>
                <a:cubicBezTo>
                  <a:pt x="472" y="172"/>
                  <a:pt x="472" y="172"/>
                  <a:pt x="472" y="172"/>
                </a:cubicBezTo>
                <a:cubicBezTo>
                  <a:pt x="472" y="172"/>
                  <a:pt x="472" y="172"/>
                  <a:pt x="472" y="172"/>
                </a:cubicBezTo>
                <a:cubicBezTo>
                  <a:pt x="472" y="172"/>
                  <a:pt x="472" y="172"/>
                  <a:pt x="472" y="172"/>
                </a:cubicBezTo>
                <a:cubicBezTo>
                  <a:pt x="472" y="173"/>
                  <a:pt x="472" y="173"/>
                  <a:pt x="472" y="173"/>
                </a:cubicBezTo>
                <a:cubicBezTo>
                  <a:pt x="472" y="173"/>
                  <a:pt x="472" y="173"/>
                  <a:pt x="472" y="173"/>
                </a:cubicBezTo>
                <a:cubicBezTo>
                  <a:pt x="472" y="173"/>
                  <a:pt x="472" y="173"/>
                  <a:pt x="472" y="173"/>
                </a:cubicBezTo>
                <a:cubicBezTo>
                  <a:pt x="472" y="173"/>
                  <a:pt x="472" y="173"/>
                  <a:pt x="472" y="173"/>
                </a:cubicBezTo>
                <a:cubicBezTo>
                  <a:pt x="472" y="173"/>
                  <a:pt x="472" y="174"/>
                  <a:pt x="472" y="174"/>
                </a:cubicBezTo>
                <a:cubicBezTo>
                  <a:pt x="472" y="174"/>
                  <a:pt x="472" y="174"/>
                  <a:pt x="472" y="174"/>
                </a:cubicBezTo>
                <a:cubicBezTo>
                  <a:pt x="472" y="174"/>
                  <a:pt x="472" y="174"/>
                  <a:pt x="472" y="174"/>
                </a:cubicBezTo>
                <a:cubicBezTo>
                  <a:pt x="472" y="174"/>
                  <a:pt x="472" y="174"/>
                  <a:pt x="472" y="174"/>
                </a:cubicBezTo>
                <a:cubicBezTo>
                  <a:pt x="472" y="174"/>
                  <a:pt x="472" y="175"/>
                  <a:pt x="472" y="175"/>
                </a:cubicBezTo>
                <a:cubicBezTo>
                  <a:pt x="472" y="175"/>
                  <a:pt x="472" y="175"/>
                  <a:pt x="472" y="175"/>
                </a:cubicBezTo>
                <a:cubicBezTo>
                  <a:pt x="472" y="175"/>
                  <a:pt x="472" y="175"/>
                  <a:pt x="472" y="175"/>
                </a:cubicBezTo>
                <a:cubicBezTo>
                  <a:pt x="472" y="175"/>
                  <a:pt x="472" y="175"/>
                  <a:pt x="472" y="175"/>
                </a:cubicBezTo>
                <a:cubicBezTo>
                  <a:pt x="472" y="175"/>
                  <a:pt x="472" y="175"/>
                  <a:pt x="472" y="175"/>
                </a:cubicBezTo>
                <a:cubicBezTo>
                  <a:pt x="472" y="176"/>
                  <a:pt x="472" y="176"/>
                  <a:pt x="472" y="176"/>
                </a:cubicBezTo>
                <a:cubicBezTo>
                  <a:pt x="472" y="176"/>
                  <a:pt x="472" y="176"/>
                  <a:pt x="472" y="176"/>
                </a:cubicBezTo>
                <a:cubicBezTo>
                  <a:pt x="472" y="176"/>
                  <a:pt x="472" y="176"/>
                  <a:pt x="472" y="176"/>
                </a:cubicBezTo>
                <a:cubicBezTo>
                  <a:pt x="472" y="176"/>
                  <a:pt x="472" y="176"/>
                  <a:pt x="472" y="176"/>
                </a:cubicBezTo>
                <a:cubicBezTo>
                  <a:pt x="468" y="209"/>
                  <a:pt x="468" y="209"/>
                  <a:pt x="468" y="209"/>
                </a:cubicBezTo>
                <a:cubicBezTo>
                  <a:pt x="665" y="209"/>
                  <a:pt x="665" y="209"/>
                  <a:pt x="665" y="209"/>
                </a:cubicBezTo>
                <a:cubicBezTo>
                  <a:pt x="665" y="249"/>
                  <a:pt x="665" y="249"/>
                  <a:pt x="665" y="249"/>
                </a:cubicBezTo>
                <a:cubicBezTo>
                  <a:pt x="463" y="249"/>
                  <a:pt x="463" y="249"/>
                  <a:pt x="463" y="249"/>
                </a:cubicBezTo>
                <a:cubicBezTo>
                  <a:pt x="460" y="277"/>
                  <a:pt x="460" y="277"/>
                  <a:pt x="460" y="277"/>
                </a:cubicBezTo>
                <a:cubicBezTo>
                  <a:pt x="665" y="277"/>
                  <a:pt x="665" y="277"/>
                  <a:pt x="665" y="277"/>
                </a:cubicBezTo>
                <a:cubicBezTo>
                  <a:pt x="665" y="318"/>
                  <a:pt x="665" y="318"/>
                  <a:pt x="665" y="318"/>
                </a:cubicBezTo>
                <a:cubicBezTo>
                  <a:pt x="455" y="318"/>
                  <a:pt x="455" y="318"/>
                  <a:pt x="455" y="318"/>
                </a:cubicBezTo>
                <a:cubicBezTo>
                  <a:pt x="439" y="449"/>
                  <a:pt x="439" y="449"/>
                  <a:pt x="439" y="449"/>
                </a:cubicBezTo>
                <a:cubicBezTo>
                  <a:pt x="665" y="449"/>
                  <a:pt x="665" y="449"/>
                  <a:pt x="665" y="449"/>
                </a:cubicBezTo>
                <a:cubicBezTo>
                  <a:pt x="665" y="489"/>
                  <a:pt x="665" y="489"/>
                  <a:pt x="665" y="489"/>
                </a:cubicBezTo>
                <a:cubicBezTo>
                  <a:pt x="434" y="489"/>
                  <a:pt x="434" y="489"/>
                  <a:pt x="434" y="489"/>
                </a:cubicBezTo>
                <a:cubicBezTo>
                  <a:pt x="430" y="519"/>
                  <a:pt x="430" y="519"/>
                  <a:pt x="430" y="519"/>
                </a:cubicBezTo>
                <a:cubicBezTo>
                  <a:pt x="665" y="519"/>
                  <a:pt x="665" y="519"/>
                  <a:pt x="665" y="519"/>
                </a:cubicBezTo>
                <a:cubicBezTo>
                  <a:pt x="665" y="559"/>
                  <a:pt x="665" y="559"/>
                  <a:pt x="665" y="559"/>
                </a:cubicBezTo>
                <a:cubicBezTo>
                  <a:pt x="425" y="559"/>
                  <a:pt x="425" y="559"/>
                  <a:pt x="425" y="559"/>
                </a:cubicBezTo>
                <a:cubicBezTo>
                  <a:pt x="421" y="590"/>
                  <a:pt x="421" y="590"/>
                  <a:pt x="421" y="590"/>
                </a:cubicBezTo>
                <a:cubicBezTo>
                  <a:pt x="665" y="590"/>
                  <a:pt x="665" y="590"/>
                  <a:pt x="665" y="590"/>
                </a:cubicBezTo>
                <a:cubicBezTo>
                  <a:pt x="665" y="630"/>
                  <a:pt x="665" y="630"/>
                  <a:pt x="665" y="630"/>
                </a:cubicBezTo>
                <a:cubicBezTo>
                  <a:pt x="416" y="630"/>
                  <a:pt x="416" y="630"/>
                  <a:pt x="416" y="630"/>
                </a:cubicBezTo>
                <a:cubicBezTo>
                  <a:pt x="405" y="724"/>
                  <a:pt x="405" y="724"/>
                  <a:pt x="405" y="724"/>
                </a:cubicBezTo>
                <a:cubicBezTo>
                  <a:pt x="665" y="724"/>
                  <a:pt x="665" y="724"/>
                  <a:pt x="665" y="724"/>
                </a:cubicBezTo>
                <a:cubicBezTo>
                  <a:pt x="665" y="765"/>
                  <a:pt x="665" y="765"/>
                  <a:pt x="665" y="765"/>
                </a:cubicBezTo>
                <a:cubicBezTo>
                  <a:pt x="400" y="765"/>
                  <a:pt x="400" y="765"/>
                  <a:pt x="400" y="765"/>
                </a:cubicBezTo>
                <a:cubicBezTo>
                  <a:pt x="394" y="814"/>
                  <a:pt x="394" y="814"/>
                  <a:pt x="394" y="814"/>
                </a:cubicBezTo>
                <a:cubicBezTo>
                  <a:pt x="665" y="814"/>
                  <a:pt x="665" y="814"/>
                  <a:pt x="665" y="814"/>
                </a:cubicBezTo>
                <a:cubicBezTo>
                  <a:pt x="665" y="854"/>
                  <a:pt x="665" y="854"/>
                  <a:pt x="665" y="854"/>
                </a:cubicBezTo>
                <a:cubicBezTo>
                  <a:pt x="389" y="854"/>
                  <a:pt x="389" y="854"/>
                  <a:pt x="389" y="854"/>
                </a:cubicBezTo>
                <a:cubicBezTo>
                  <a:pt x="386" y="881"/>
                  <a:pt x="386" y="881"/>
                  <a:pt x="386" y="881"/>
                </a:cubicBezTo>
                <a:cubicBezTo>
                  <a:pt x="386" y="881"/>
                  <a:pt x="386" y="881"/>
                  <a:pt x="386" y="881"/>
                </a:cubicBezTo>
                <a:cubicBezTo>
                  <a:pt x="385" y="890"/>
                  <a:pt x="382" y="898"/>
                  <a:pt x="377" y="903"/>
                </a:cubicBezTo>
                <a:cubicBezTo>
                  <a:pt x="373" y="907"/>
                  <a:pt x="368" y="910"/>
                  <a:pt x="363" y="911"/>
                </a:cubicBezTo>
                <a:cubicBezTo>
                  <a:pt x="362" y="911"/>
                  <a:pt x="361" y="912"/>
                  <a:pt x="360" y="912"/>
                </a:cubicBezTo>
                <a:cubicBezTo>
                  <a:pt x="360" y="912"/>
                  <a:pt x="359" y="912"/>
                  <a:pt x="358" y="912"/>
                </a:cubicBezTo>
                <a:cubicBezTo>
                  <a:pt x="357" y="912"/>
                  <a:pt x="355" y="912"/>
                  <a:pt x="354" y="911"/>
                </a:cubicBezTo>
                <a:cubicBezTo>
                  <a:pt x="339" y="908"/>
                  <a:pt x="329" y="891"/>
                  <a:pt x="330" y="872"/>
                </a:cubicBezTo>
                <a:cubicBezTo>
                  <a:pt x="330" y="872"/>
                  <a:pt x="330" y="872"/>
                  <a:pt x="330" y="872"/>
                </a:cubicBezTo>
                <a:cubicBezTo>
                  <a:pt x="330" y="872"/>
                  <a:pt x="330" y="872"/>
                  <a:pt x="330" y="872"/>
                </a:cubicBezTo>
                <a:cubicBezTo>
                  <a:pt x="330" y="871"/>
                  <a:pt x="330" y="871"/>
                  <a:pt x="330" y="871"/>
                </a:cubicBezTo>
                <a:cubicBezTo>
                  <a:pt x="330" y="871"/>
                  <a:pt x="330" y="871"/>
                  <a:pt x="330" y="871"/>
                </a:cubicBezTo>
                <a:cubicBezTo>
                  <a:pt x="330" y="871"/>
                  <a:pt x="330" y="871"/>
                  <a:pt x="330" y="871"/>
                </a:cubicBezTo>
                <a:cubicBezTo>
                  <a:pt x="330" y="871"/>
                  <a:pt x="330" y="871"/>
                  <a:pt x="330" y="871"/>
                </a:cubicBezTo>
                <a:cubicBezTo>
                  <a:pt x="330" y="871"/>
                  <a:pt x="330" y="870"/>
                  <a:pt x="330" y="870"/>
                </a:cubicBezTo>
                <a:cubicBezTo>
                  <a:pt x="332" y="854"/>
                  <a:pt x="332" y="854"/>
                  <a:pt x="332" y="854"/>
                </a:cubicBezTo>
                <a:cubicBezTo>
                  <a:pt x="224" y="854"/>
                  <a:pt x="224" y="854"/>
                  <a:pt x="224" y="854"/>
                </a:cubicBezTo>
                <a:cubicBezTo>
                  <a:pt x="224" y="1019"/>
                  <a:pt x="224" y="1019"/>
                  <a:pt x="224" y="1019"/>
                </a:cubicBezTo>
                <a:cubicBezTo>
                  <a:pt x="224" y="1019"/>
                  <a:pt x="224" y="1019"/>
                  <a:pt x="224" y="1019"/>
                </a:cubicBezTo>
                <a:cubicBezTo>
                  <a:pt x="224" y="1019"/>
                  <a:pt x="224" y="1019"/>
                  <a:pt x="224" y="1019"/>
                </a:cubicBezTo>
                <a:cubicBezTo>
                  <a:pt x="224" y="1020"/>
                  <a:pt x="224" y="1020"/>
                  <a:pt x="224" y="1020"/>
                </a:cubicBezTo>
                <a:cubicBezTo>
                  <a:pt x="224" y="1020"/>
                  <a:pt x="224" y="1020"/>
                  <a:pt x="224" y="1020"/>
                </a:cubicBezTo>
                <a:cubicBezTo>
                  <a:pt x="224" y="1026"/>
                  <a:pt x="222" y="1032"/>
                  <a:pt x="220" y="1037"/>
                </a:cubicBezTo>
                <a:cubicBezTo>
                  <a:pt x="1526" y="1037"/>
                  <a:pt x="1526" y="1037"/>
                  <a:pt x="1526" y="1037"/>
                </a:cubicBezTo>
                <a:cubicBezTo>
                  <a:pt x="1468" y="1037"/>
                  <a:pt x="1468" y="1037"/>
                  <a:pt x="1468" y="1037"/>
                </a:cubicBezTo>
                <a:cubicBezTo>
                  <a:pt x="1468" y="0"/>
                  <a:pt x="1468" y="0"/>
                  <a:pt x="1468" y="0"/>
                </a:cubicBezTo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Rectangle 166"/>
          <p:cNvSpPr>
            <a:spLocks noChangeArrowheads="1"/>
          </p:cNvSpPr>
          <p:nvPr/>
        </p:nvSpPr>
        <p:spPr bwMode="auto">
          <a:xfrm>
            <a:off x="3267079" y="1457323"/>
            <a:ext cx="555626" cy="38100"/>
          </a:xfrm>
          <a:prstGeom prst="rect">
            <a:avLst/>
          </a:prstGeom>
          <a:solidFill>
            <a:srgbClr val="16A0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Rectangle 167"/>
          <p:cNvSpPr>
            <a:spLocks noChangeArrowheads="1"/>
          </p:cNvSpPr>
          <p:nvPr/>
        </p:nvSpPr>
        <p:spPr bwMode="auto">
          <a:xfrm>
            <a:off x="3267079" y="1541461"/>
            <a:ext cx="555626" cy="36512"/>
          </a:xfrm>
          <a:prstGeom prst="rect">
            <a:avLst/>
          </a:prstGeom>
          <a:solidFill>
            <a:srgbClr val="16A0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168"/>
          <p:cNvSpPr>
            <a:spLocks noChangeArrowheads="1"/>
          </p:cNvSpPr>
          <p:nvPr/>
        </p:nvSpPr>
        <p:spPr bwMode="auto">
          <a:xfrm>
            <a:off x="3249617" y="1641473"/>
            <a:ext cx="555626" cy="34925"/>
          </a:xfrm>
          <a:prstGeom prst="rect">
            <a:avLst/>
          </a:prstGeom>
          <a:solidFill>
            <a:srgbClr val="16A0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Rectangle 169"/>
          <p:cNvSpPr>
            <a:spLocks noChangeArrowheads="1"/>
          </p:cNvSpPr>
          <p:nvPr/>
        </p:nvSpPr>
        <p:spPr bwMode="auto">
          <a:xfrm>
            <a:off x="3249617" y="1714498"/>
            <a:ext cx="555626" cy="36512"/>
          </a:xfrm>
          <a:prstGeom prst="rect">
            <a:avLst/>
          </a:prstGeom>
          <a:solidFill>
            <a:srgbClr val="16A0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Rectangle 170"/>
          <p:cNvSpPr>
            <a:spLocks noChangeArrowheads="1"/>
          </p:cNvSpPr>
          <p:nvPr/>
        </p:nvSpPr>
        <p:spPr bwMode="auto">
          <a:xfrm>
            <a:off x="3249617" y="1795460"/>
            <a:ext cx="555626" cy="36512"/>
          </a:xfrm>
          <a:prstGeom prst="rect">
            <a:avLst/>
          </a:prstGeom>
          <a:solidFill>
            <a:srgbClr val="16A0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Rectangle 171"/>
          <p:cNvSpPr>
            <a:spLocks noChangeArrowheads="1"/>
          </p:cNvSpPr>
          <p:nvPr/>
        </p:nvSpPr>
        <p:spPr bwMode="auto">
          <a:xfrm>
            <a:off x="3249617" y="1922460"/>
            <a:ext cx="555626" cy="36512"/>
          </a:xfrm>
          <a:prstGeom prst="rect">
            <a:avLst/>
          </a:prstGeom>
          <a:solidFill>
            <a:srgbClr val="16A0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172"/>
          <p:cNvSpPr>
            <a:spLocks/>
          </p:cNvSpPr>
          <p:nvPr/>
        </p:nvSpPr>
        <p:spPr bwMode="auto">
          <a:xfrm>
            <a:off x="3178179" y="1227136"/>
            <a:ext cx="468313" cy="1246186"/>
          </a:xfrm>
          <a:custGeom>
            <a:avLst/>
            <a:gdLst>
              <a:gd name="T0" fmla="*/ 295 w 295"/>
              <a:gd name="T1" fmla="*/ 785 h 785"/>
              <a:gd name="T2" fmla="*/ 0 w 295"/>
              <a:gd name="T3" fmla="*/ 703 h 785"/>
              <a:gd name="T4" fmla="*/ 3 w 295"/>
              <a:gd name="T5" fmla="*/ 114 h 785"/>
              <a:gd name="T6" fmla="*/ 295 w 295"/>
              <a:gd name="T7" fmla="*/ 0 h 785"/>
              <a:gd name="T8" fmla="*/ 295 w 295"/>
              <a:gd name="T9" fmla="*/ 785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785">
                <a:moveTo>
                  <a:pt x="295" y="785"/>
                </a:moveTo>
                <a:lnTo>
                  <a:pt x="0" y="703"/>
                </a:lnTo>
                <a:lnTo>
                  <a:pt x="3" y="114"/>
                </a:lnTo>
                <a:lnTo>
                  <a:pt x="295" y="0"/>
                </a:lnTo>
                <a:lnTo>
                  <a:pt x="295" y="785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Rectangle 173"/>
          <p:cNvSpPr>
            <a:spLocks noChangeArrowheads="1"/>
          </p:cNvSpPr>
          <p:nvPr/>
        </p:nvSpPr>
        <p:spPr bwMode="auto">
          <a:xfrm>
            <a:off x="3857630" y="1409698"/>
            <a:ext cx="52388" cy="933449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Rectangle 174"/>
          <p:cNvSpPr>
            <a:spLocks noChangeArrowheads="1"/>
          </p:cNvSpPr>
          <p:nvPr/>
        </p:nvSpPr>
        <p:spPr bwMode="auto">
          <a:xfrm>
            <a:off x="3857630" y="1409698"/>
            <a:ext cx="52388" cy="93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Rectangle 175"/>
          <p:cNvSpPr>
            <a:spLocks noChangeArrowheads="1"/>
          </p:cNvSpPr>
          <p:nvPr/>
        </p:nvSpPr>
        <p:spPr bwMode="auto">
          <a:xfrm>
            <a:off x="2578103" y="1457323"/>
            <a:ext cx="555626" cy="38100"/>
          </a:xfrm>
          <a:prstGeom prst="rect">
            <a:avLst/>
          </a:prstGeom>
          <a:solidFill>
            <a:srgbClr val="E74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Rectangle 176"/>
          <p:cNvSpPr>
            <a:spLocks noChangeArrowheads="1"/>
          </p:cNvSpPr>
          <p:nvPr/>
        </p:nvSpPr>
        <p:spPr bwMode="auto">
          <a:xfrm>
            <a:off x="2578103" y="1597023"/>
            <a:ext cx="555626" cy="36512"/>
          </a:xfrm>
          <a:prstGeom prst="rect">
            <a:avLst/>
          </a:prstGeom>
          <a:solidFill>
            <a:srgbClr val="E74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ectangle 177"/>
          <p:cNvSpPr>
            <a:spLocks noChangeArrowheads="1"/>
          </p:cNvSpPr>
          <p:nvPr/>
        </p:nvSpPr>
        <p:spPr bwMode="auto">
          <a:xfrm>
            <a:off x="2578103" y="1597023"/>
            <a:ext cx="555626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Rectangle 178"/>
          <p:cNvSpPr>
            <a:spLocks noChangeArrowheads="1"/>
          </p:cNvSpPr>
          <p:nvPr/>
        </p:nvSpPr>
        <p:spPr bwMode="auto">
          <a:xfrm>
            <a:off x="2578103" y="1658936"/>
            <a:ext cx="555626" cy="36512"/>
          </a:xfrm>
          <a:prstGeom prst="rect">
            <a:avLst/>
          </a:prstGeom>
          <a:solidFill>
            <a:srgbClr val="E74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Rectangle 179"/>
          <p:cNvSpPr>
            <a:spLocks noChangeArrowheads="1"/>
          </p:cNvSpPr>
          <p:nvPr/>
        </p:nvSpPr>
        <p:spPr bwMode="auto">
          <a:xfrm>
            <a:off x="2578103" y="1658936"/>
            <a:ext cx="555626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Rectangle 180"/>
          <p:cNvSpPr>
            <a:spLocks noChangeArrowheads="1"/>
          </p:cNvSpPr>
          <p:nvPr/>
        </p:nvSpPr>
        <p:spPr bwMode="auto">
          <a:xfrm>
            <a:off x="2578103" y="1814510"/>
            <a:ext cx="555626" cy="34925"/>
          </a:xfrm>
          <a:prstGeom prst="rect">
            <a:avLst/>
          </a:prstGeom>
          <a:solidFill>
            <a:srgbClr val="E74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Rectangle 181"/>
          <p:cNvSpPr>
            <a:spLocks noChangeArrowheads="1"/>
          </p:cNvSpPr>
          <p:nvPr/>
        </p:nvSpPr>
        <p:spPr bwMode="auto">
          <a:xfrm>
            <a:off x="2578103" y="1814510"/>
            <a:ext cx="555626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Rectangle 182"/>
          <p:cNvSpPr>
            <a:spLocks noChangeArrowheads="1"/>
          </p:cNvSpPr>
          <p:nvPr/>
        </p:nvSpPr>
        <p:spPr bwMode="auto">
          <a:xfrm>
            <a:off x="2578103" y="1876423"/>
            <a:ext cx="555626" cy="36512"/>
          </a:xfrm>
          <a:prstGeom prst="rect">
            <a:avLst/>
          </a:prstGeom>
          <a:solidFill>
            <a:srgbClr val="0E8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Rectangle 183"/>
          <p:cNvSpPr>
            <a:spLocks noChangeArrowheads="1"/>
          </p:cNvSpPr>
          <p:nvPr/>
        </p:nvSpPr>
        <p:spPr bwMode="auto">
          <a:xfrm>
            <a:off x="2578103" y="1876423"/>
            <a:ext cx="555626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Rectangle 184"/>
          <p:cNvSpPr>
            <a:spLocks noChangeArrowheads="1"/>
          </p:cNvSpPr>
          <p:nvPr/>
        </p:nvSpPr>
        <p:spPr bwMode="auto">
          <a:xfrm>
            <a:off x="2578103" y="1941510"/>
            <a:ext cx="555626" cy="34925"/>
          </a:xfrm>
          <a:prstGeom prst="rect">
            <a:avLst/>
          </a:prstGeom>
          <a:solidFill>
            <a:srgbClr val="0E8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Rectangle 185"/>
          <p:cNvSpPr>
            <a:spLocks noChangeArrowheads="1"/>
          </p:cNvSpPr>
          <p:nvPr/>
        </p:nvSpPr>
        <p:spPr bwMode="auto">
          <a:xfrm>
            <a:off x="2578103" y="1941510"/>
            <a:ext cx="555626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Rectangle 186"/>
          <p:cNvSpPr>
            <a:spLocks noChangeArrowheads="1"/>
          </p:cNvSpPr>
          <p:nvPr/>
        </p:nvSpPr>
        <p:spPr bwMode="auto">
          <a:xfrm>
            <a:off x="2578103" y="2062160"/>
            <a:ext cx="555626" cy="36512"/>
          </a:xfrm>
          <a:prstGeom prst="rect">
            <a:avLst/>
          </a:prstGeom>
          <a:solidFill>
            <a:srgbClr val="16A0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Rectangle 187"/>
          <p:cNvSpPr>
            <a:spLocks noChangeArrowheads="1"/>
          </p:cNvSpPr>
          <p:nvPr/>
        </p:nvSpPr>
        <p:spPr bwMode="auto">
          <a:xfrm>
            <a:off x="2578103" y="2062160"/>
            <a:ext cx="555626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Rectangle 188"/>
          <p:cNvSpPr>
            <a:spLocks noChangeArrowheads="1"/>
          </p:cNvSpPr>
          <p:nvPr/>
        </p:nvSpPr>
        <p:spPr bwMode="auto">
          <a:xfrm>
            <a:off x="2578103" y="2143123"/>
            <a:ext cx="555626" cy="34925"/>
          </a:xfrm>
          <a:prstGeom prst="rect">
            <a:avLst/>
          </a:prstGeom>
          <a:solidFill>
            <a:srgbClr val="16A0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Rectangle 189"/>
          <p:cNvSpPr>
            <a:spLocks noChangeArrowheads="1"/>
          </p:cNvSpPr>
          <p:nvPr/>
        </p:nvSpPr>
        <p:spPr bwMode="auto">
          <a:xfrm>
            <a:off x="2578103" y="2143123"/>
            <a:ext cx="555626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190"/>
          <p:cNvSpPr>
            <a:spLocks/>
          </p:cNvSpPr>
          <p:nvPr/>
        </p:nvSpPr>
        <p:spPr bwMode="auto">
          <a:xfrm>
            <a:off x="2552703" y="1563686"/>
            <a:ext cx="161925" cy="698499"/>
          </a:xfrm>
          <a:custGeom>
            <a:avLst/>
            <a:gdLst>
              <a:gd name="T0" fmla="*/ 177 w 180"/>
              <a:gd name="T1" fmla="*/ 729 h 776"/>
              <a:gd name="T2" fmla="*/ 155 w 180"/>
              <a:gd name="T3" fmla="*/ 772 h 776"/>
              <a:gd name="T4" fmla="*/ 122 w 180"/>
              <a:gd name="T5" fmla="*/ 744 h 776"/>
              <a:gd name="T6" fmla="*/ 3 w 180"/>
              <a:gd name="T7" fmla="*/ 47 h 776"/>
              <a:gd name="T8" fmla="*/ 25 w 180"/>
              <a:gd name="T9" fmla="*/ 5 h 776"/>
              <a:gd name="T10" fmla="*/ 58 w 180"/>
              <a:gd name="T11" fmla="*/ 32 h 776"/>
              <a:gd name="T12" fmla="*/ 177 w 180"/>
              <a:gd name="T13" fmla="*/ 729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0" h="776">
                <a:moveTo>
                  <a:pt x="177" y="729"/>
                </a:moveTo>
                <a:cubicBezTo>
                  <a:pt x="180" y="749"/>
                  <a:pt x="171" y="768"/>
                  <a:pt x="155" y="772"/>
                </a:cubicBezTo>
                <a:cubicBezTo>
                  <a:pt x="140" y="776"/>
                  <a:pt x="125" y="764"/>
                  <a:pt x="122" y="744"/>
                </a:cubicBezTo>
                <a:cubicBezTo>
                  <a:pt x="3" y="47"/>
                  <a:pt x="3" y="47"/>
                  <a:pt x="3" y="47"/>
                </a:cubicBezTo>
                <a:cubicBezTo>
                  <a:pt x="0" y="28"/>
                  <a:pt x="10" y="9"/>
                  <a:pt x="25" y="5"/>
                </a:cubicBezTo>
                <a:cubicBezTo>
                  <a:pt x="40" y="0"/>
                  <a:pt x="55" y="13"/>
                  <a:pt x="58" y="32"/>
                </a:cubicBezTo>
                <a:cubicBezTo>
                  <a:pt x="177" y="729"/>
                  <a:pt x="177" y="729"/>
                  <a:pt x="177" y="729"/>
                </a:cubicBezTo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191"/>
          <p:cNvSpPr>
            <a:spLocks/>
          </p:cNvSpPr>
          <p:nvPr/>
        </p:nvSpPr>
        <p:spPr bwMode="auto">
          <a:xfrm>
            <a:off x="2581278" y="1566861"/>
            <a:ext cx="104775" cy="615949"/>
          </a:xfrm>
          <a:custGeom>
            <a:avLst/>
            <a:gdLst>
              <a:gd name="T0" fmla="*/ 0 w 117"/>
              <a:gd name="T1" fmla="*/ 0 h 684"/>
              <a:gd name="T2" fmla="*/ 117 w 117"/>
              <a:gd name="T3" fmla="*/ 684 h 684"/>
              <a:gd name="T4" fmla="*/ 117 w 117"/>
              <a:gd name="T5" fmla="*/ 553 h 684"/>
              <a:gd name="T6" fmla="*/ 116 w 117"/>
              <a:gd name="T7" fmla="*/ 549 h 684"/>
              <a:gd name="T8" fmla="*/ 100 w 117"/>
              <a:gd name="T9" fmla="*/ 455 h 684"/>
              <a:gd name="T10" fmla="*/ 93 w 117"/>
              <a:gd name="T11" fmla="*/ 415 h 684"/>
              <a:gd name="T12" fmla="*/ 88 w 117"/>
              <a:gd name="T13" fmla="*/ 384 h 684"/>
              <a:gd name="T14" fmla="*/ 81 w 117"/>
              <a:gd name="T15" fmla="*/ 344 h 684"/>
              <a:gd name="T16" fmla="*/ 76 w 117"/>
              <a:gd name="T17" fmla="*/ 314 h 684"/>
              <a:gd name="T18" fmla="*/ 69 w 117"/>
              <a:gd name="T19" fmla="*/ 274 h 684"/>
              <a:gd name="T20" fmla="*/ 47 w 117"/>
              <a:gd name="T21" fmla="*/ 143 h 684"/>
              <a:gd name="T22" fmla="*/ 40 w 117"/>
              <a:gd name="T23" fmla="*/ 102 h 684"/>
              <a:gd name="T24" fmla="*/ 35 w 117"/>
              <a:gd name="T25" fmla="*/ 74 h 684"/>
              <a:gd name="T26" fmla="*/ 28 w 117"/>
              <a:gd name="T27" fmla="*/ 34 h 684"/>
              <a:gd name="T28" fmla="*/ 27 w 117"/>
              <a:gd name="T29" fmla="*/ 28 h 684"/>
              <a:gd name="T30" fmla="*/ 27 w 117"/>
              <a:gd name="T31" fmla="*/ 28 h 684"/>
              <a:gd name="T32" fmla="*/ 0 w 117"/>
              <a:gd name="T33" fmla="*/ 0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" h="684">
                <a:moveTo>
                  <a:pt x="0" y="0"/>
                </a:moveTo>
                <a:cubicBezTo>
                  <a:pt x="117" y="684"/>
                  <a:pt x="117" y="684"/>
                  <a:pt x="117" y="684"/>
                </a:cubicBezTo>
                <a:cubicBezTo>
                  <a:pt x="117" y="553"/>
                  <a:pt x="117" y="553"/>
                  <a:pt x="117" y="553"/>
                </a:cubicBezTo>
                <a:cubicBezTo>
                  <a:pt x="116" y="549"/>
                  <a:pt x="116" y="549"/>
                  <a:pt x="116" y="549"/>
                </a:cubicBezTo>
                <a:cubicBezTo>
                  <a:pt x="100" y="455"/>
                  <a:pt x="100" y="455"/>
                  <a:pt x="100" y="455"/>
                </a:cubicBezTo>
                <a:cubicBezTo>
                  <a:pt x="93" y="415"/>
                  <a:pt x="93" y="415"/>
                  <a:pt x="93" y="415"/>
                </a:cubicBezTo>
                <a:cubicBezTo>
                  <a:pt x="88" y="384"/>
                  <a:pt x="88" y="384"/>
                  <a:pt x="88" y="384"/>
                </a:cubicBezTo>
                <a:cubicBezTo>
                  <a:pt x="81" y="344"/>
                  <a:pt x="81" y="344"/>
                  <a:pt x="81" y="344"/>
                </a:cubicBezTo>
                <a:cubicBezTo>
                  <a:pt x="76" y="314"/>
                  <a:pt x="76" y="314"/>
                  <a:pt x="76" y="314"/>
                </a:cubicBezTo>
                <a:cubicBezTo>
                  <a:pt x="69" y="274"/>
                  <a:pt x="69" y="274"/>
                  <a:pt x="69" y="274"/>
                </a:cubicBezTo>
                <a:cubicBezTo>
                  <a:pt x="47" y="143"/>
                  <a:pt x="47" y="143"/>
                  <a:pt x="47" y="143"/>
                </a:cubicBezTo>
                <a:cubicBezTo>
                  <a:pt x="40" y="102"/>
                  <a:pt x="40" y="102"/>
                  <a:pt x="40" y="102"/>
                </a:cubicBezTo>
                <a:cubicBezTo>
                  <a:pt x="35" y="74"/>
                  <a:pt x="35" y="74"/>
                  <a:pt x="35" y="74"/>
                </a:cubicBezTo>
                <a:cubicBezTo>
                  <a:pt x="28" y="34"/>
                  <a:pt x="28" y="34"/>
                  <a:pt x="28" y="34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4" y="11"/>
                  <a:pt x="13" y="0"/>
                  <a:pt x="0" y="0"/>
                </a:cubicBezTo>
              </a:path>
            </a:pathLst>
          </a:custGeom>
          <a:solidFill>
            <a:srgbClr val="3232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192"/>
          <p:cNvSpPr>
            <a:spLocks/>
          </p:cNvSpPr>
          <p:nvPr/>
        </p:nvSpPr>
        <p:spPr bwMode="auto">
          <a:xfrm>
            <a:off x="2603503" y="1609723"/>
            <a:ext cx="52388" cy="195262"/>
          </a:xfrm>
          <a:custGeom>
            <a:avLst/>
            <a:gdLst>
              <a:gd name="T0" fmla="*/ 55 w 57"/>
              <a:gd name="T1" fmla="*/ 197 h 217"/>
              <a:gd name="T2" fmla="*/ 46 w 57"/>
              <a:gd name="T3" fmla="*/ 215 h 217"/>
              <a:gd name="T4" fmla="*/ 32 w 57"/>
              <a:gd name="T5" fmla="*/ 204 h 217"/>
              <a:gd name="T6" fmla="*/ 1 w 57"/>
              <a:gd name="T7" fmla="*/ 20 h 217"/>
              <a:gd name="T8" fmla="*/ 10 w 57"/>
              <a:gd name="T9" fmla="*/ 2 h 217"/>
              <a:gd name="T10" fmla="*/ 24 w 57"/>
              <a:gd name="T11" fmla="*/ 13 h 217"/>
              <a:gd name="T12" fmla="*/ 55 w 57"/>
              <a:gd name="T13" fmla="*/ 197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217">
                <a:moveTo>
                  <a:pt x="55" y="197"/>
                </a:moveTo>
                <a:cubicBezTo>
                  <a:pt x="57" y="205"/>
                  <a:pt x="53" y="213"/>
                  <a:pt x="46" y="215"/>
                </a:cubicBezTo>
                <a:cubicBezTo>
                  <a:pt x="40" y="217"/>
                  <a:pt x="34" y="212"/>
                  <a:pt x="32" y="204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12"/>
                  <a:pt x="4" y="4"/>
                  <a:pt x="10" y="2"/>
                </a:cubicBezTo>
                <a:cubicBezTo>
                  <a:pt x="16" y="0"/>
                  <a:pt x="23" y="5"/>
                  <a:pt x="24" y="13"/>
                </a:cubicBezTo>
                <a:lnTo>
                  <a:pt x="55" y="197"/>
                </a:lnTo>
                <a:close/>
              </a:path>
            </a:pathLst>
          </a:custGeom>
          <a:solidFill>
            <a:srgbClr val="7575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193"/>
          <p:cNvSpPr>
            <a:spLocks noEditPoints="1"/>
          </p:cNvSpPr>
          <p:nvPr/>
        </p:nvSpPr>
        <p:spPr bwMode="auto">
          <a:xfrm>
            <a:off x="2555878" y="1604961"/>
            <a:ext cx="114300" cy="646112"/>
          </a:xfrm>
          <a:custGeom>
            <a:avLst/>
            <a:gdLst>
              <a:gd name="T0" fmla="*/ 127 w 128"/>
              <a:gd name="T1" fmla="*/ 717 h 717"/>
              <a:gd name="T2" fmla="*/ 128 w 128"/>
              <a:gd name="T3" fmla="*/ 717 h 717"/>
              <a:gd name="T4" fmla="*/ 127 w 128"/>
              <a:gd name="T5" fmla="*/ 717 h 717"/>
              <a:gd name="T6" fmla="*/ 119 w 128"/>
              <a:gd name="T7" fmla="*/ 698 h 717"/>
              <a:gd name="T8" fmla="*/ 127 w 128"/>
              <a:gd name="T9" fmla="*/ 717 h 717"/>
              <a:gd name="T10" fmla="*/ 119 w 128"/>
              <a:gd name="T11" fmla="*/ 698 h 717"/>
              <a:gd name="T12" fmla="*/ 0 w 128"/>
              <a:gd name="T13" fmla="*/ 1 h 717"/>
              <a:gd name="T14" fmla="*/ 0 w 128"/>
              <a:gd name="T15" fmla="*/ 1 h 717"/>
              <a:gd name="T16" fmla="*/ 0 w 128"/>
              <a:gd name="T17" fmla="*/ 1 h 717"/>
              <a:gd name="T18" fmla="*/ 0 w 128"/>
              <a:gd name="T19" fmla="*/ 0 h 717"/>
              <a:gd name="T20" fmla="*/ 0 w 128"/>
              <a:gd name="T21" fmla="*/ 1 h 717"/>
              <a:gd name="T22" fmla="*/ 0 w 128"/>
              <a:gd name="T23" fmla="*/ 0 h 717"/>
              <a:gd name="T24" fmla="*/ 0 w 128"/>
              <a:gd name="T25" fmla="*/ 0 h 717"/>
              <a:gd name="T26" fmla="*/ 0 w 128"/>
              <a:gd name="T27" fmla="*/ 0 h 717"/>
              <a:gd name="T28" fmla="*/ 0 w 128"/>
              <a:gd name="T29" fmla="*/ 0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717">
                <a:moveTo>
                  <a:pt x="127" y="717"/>
                </a:moveTo>
                <a:cubicBezTo>
                  <a:pt x="127" y="717"/>
                  <a:pt x="128" y="717"/>
                  <a:pt x="128" y="717"/>
                </a:cubicBezTo>
                <a:cubicBezTo>
                  <a:pt x="128" y="717"/>
                  <a:pt x="127" y="717"/>
                  <a:pt x="127" y="717"/>
                </a:cubicBezTo>
                <a:moveTo>
                  <a:pt x="119" y="698"/>
                </a:moveTo>
                <a:cubicBezTo>
                  <a:pt x="120" y="706"/>
                  <a:pt x="123" y="712"/>
                  <a:pt x="127" y="717"/>
                </a:cubicBezTo>
                <a:cubicBezTo>
                  <a:pt x="123" y="712"/>
                  <a:pt x="120" y="706"/>
                  <a:pt x="119" y="698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194"/>
          <p:cNvSpPr>
            <a:spLocks/>
          </p:cNvSpPr>
          <p:nvPr/>
        </p:nvSpPr>
        <p:spPr bwMode="auto">
          <a:xfrm>
            <a:off x="2554291" y="1570036"/>
            <a:ext cx="131763" cy="690562"/>
          </a:xfrm>
          <a:custGeom>
            <a:avLst/>
            <a:gdLst>
              <a:gd name="T0" fmla="*/ 17 w 147"/>
              <a:gd name="T1" fmla="*/ 0 h 765"/>
              <a:gd name="T2" fmla="*/ 2 w 147"/>
              <a:gd name="T3" fmla="*/ 38 h 765"/>
              <a:gd name="T4" fmla="*/ 2 w 147"/>
              <a:gd name="T5" fmla="*/ 38 h 765"/>
              <a:gd name="T6" fmla="*/ 2 w 147"/>
              <a:gd name="T7" fmla="*/ 38 h 765"/>
              <a:gd name="T8" fmla="*/ 2 w 147"/>
              <a:gd name="T9" fmla="*/ 39 h 765"/>
              <a:gd name="T10" fmla="*/ 2 w 147"/>
              <a:gd name="T11" fmla="*/ 39 h 765"/>
              <a:gd name="T12" fmla="*/ 2 w 147"/>
              <a:gd name="T13" fmla="*/ 39 h 765"/>
              <a:gd name="T14" fmla="*/ 2 w 147"/>
              <a:gd name="T15" fmla="*/ 39 h 765"/>
              <a:gd name="T16" fmla="*/ 121 w 147"/>
              <a:gd name="T17" fmla="*/ 736 h 765"/>
              <a:gd name="T18" fmla="*/ 121 w 147"/>
              <a:gd name="T19" fmla="*/ 736 h 765"/>
              <a:gd name="T20" fmla="*/ 129 w 147"/>
              <a:gd name="T21" fmla="*/ 755 h 765"/>
              <a:gd name="T22" fmla="*/ 129 w 147"/>
              <a:gd name="T23" fmla="*/ 755 h 765"/>
              <a:gd name="T24" fmla="*/ 130 w 147"/>
              <a:gd name="T25" fmla="*/ 755 h 765"/>
              <a:gd name="T26" fmla="*/ 147 w 147"/>
              <a:gd name="T27" fmla="*/ 765 h 765"/>
              <a:gd name="T28" fmla="*/ 17 w 147"/>
              <a:gd name="T29" fmla="*/ 0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7" h="765">
                <a:moveTo>
                  <a:pt x="17" y="0"/>
                </a:moveTo>
                <a:cubicBezTo>
                  <a:pt x="6" y="7"/>
                  <a:pt x="0" y="22"/>
                  <a:pt x="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8"/>
                  <a:pt x="2" y="39"/>
                  <a:pt x="2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121" y="736"/>
                  <a:pt x="121" y="736"/>
                  <a:pt x="121" y="736"/>
                </a:cubicBezTo>
                <a:cubicBezTo>
                  <a:pt x="121" y="736"/>
                  <a:pt x="121" y="736"/>
                  <a:pt x="121" y="736"/>
                </a:cubicBezTo>
                <a:cubicBezTo>
                  <a:pt x="122" y="744"/>
                  <a:pt x="125" y="750"/>
                  <a:pt x="129" y="755"/>
                </a:cubicBezTo>
                <a:cubicBezTo>
                  <a:pt x="129" y="755"/>
                  <a:pt x="129" y="755"/>
                  <a:pt x="129" y="755"/>
                </a:cubicBezTo>
                <a:cubicBezTo>
                  <a:pt x="129" y="755"/>
                  <a:pt x="130" y="755"/>
                  <a:pt x="130" y="755"/>
                </a:cubicBezTo>
                <a:cubicBezTo>
                  <a:pt x="134" y="761"/>
                  <a:pt x="140" y="764"/>
                  <a:pt x="147" y="765"/>
                </a:cubicBezTo>
                <a:cubicBezTo>
                  <a:pt x="17" y="0"/>
                  <a:pt x="17" y="0"/>
                  <a:pt x="17" y="0"/>
                </a:cubicBezTo>
              </a:path>
            </a:pathLst>
          </a:cu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195"/>
          <p:cNvSpPr>
            <a:spLocks/>
          </p:cNvSpPr>
          <p:nvPr/>
        </p:nvSpPr>
        <p:spPr bwMode="auto">
          <a:xfrm>
            <a:off x="2686053" y="1652586"/>
            <a:ext cx="50800" cy="708024"/>
          </a:xfrm>
          <a:custGeom>
            <a:avLst/>
            <a:gdLst>
              <a:gd name="T0" fmla="*/ 56 w 56"/>
              <a:gd name="T1" fmla="*/ 749 h 785"/>
              <a:gd name="T2" fmla="*/ 28 w 56"/>
              <a:gd name="T3" fmla="*/ 785 h 785"/>
              <a:gd name="T4" fmla="*/ 0 w 56"/>
              <a:gd name="T5" fmla="*/ 749 h 785"/>
              <a:gd name="T6" fmla="*/ 0 w 56"/>
              <a:gd name="T7" fmla="*/ 36 h 785"/>
              <a:gd name="T8" fmla="*/ 28 w 56"/>
              <a:gd name="T9" fmla="*/ 0 h 785"/>
              <a:gd name="T10" fmla="*/ 56 w 56"/>
              <a:gd name="T11" fmla="*/ 36 h 785"/>
              <a:gd name="T12" fmla="*/ 56 w 56"/>
              <a:gd name="T13" fmla="*/ 749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85">
                <a:moveTo>
                  <a:pt x="56" y="749"/>
                </a:moveTo>
                <a:cubicBezTo>
                  <a:pt x="56" y="769"/>
                  <a:pt x="43" y="785"/>
                  <a:pt x="28" y="785"/>
                </a:cubicBezTo>
                <a:cubicBezTo>
                  <a:pt x="12" y="785"/>
                  <a:pt x="0" y="769"/>
                  <a:pt x="0" y="74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6"/>
                  <a:pt x="12" y="0"/>
                  <a:pt x="28" y="0"/>
                </a:cubicBezTo>
                <a:cubicBezTo>
                  <a:pt x="43" y="0"/>
                  <a:pt x="56" y="16"/>
                  <a:pt x="56" y="36"/>
                </a:cubicBezTo>
                <a:cubicBezTo>
                  <a:pt x="56" y="749"/>
                  <a:pt x="56" y="749"/>
                  <a:pt x="56" y="749"/>
                </a:cubicBezTo>
              </a:path>
            </a:pathLst>
          </a:custGeom>
          <a:solidFill>
            <a:srgbClr val="1AB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196"/>
          <p:cNvSpPr>
            <a:spLocks noEditPoints="1"/>
          </p:cNvSpPr>
          <p:nvPr/>
        </p:nvSpPr>
        <p:spPr bwMode="auto">
          <a:xfrm>
            <a:off x="2736853" y="1682748"/>
            <a:ext cx="0" cy="1587"/>
          </a:xfrm>
          <a:custGeom>
            <a:avLst/>
            <a:gdLst>
              <a:gd name="T0" fmla="*/ 1 h 1"/>
              <a:gd name="T1" fmla="*/ 1 h 1"/>
              <a:gd name="T2" fmla="*/ 1 h 1"/>
              <a:gd name="T3" fmla="*/ 1 h 1"/>
              <a:gd name="T4" fmla="*/ 1 h 1"/>
              <a:gd name="T5" fmla="*/ 1 h 1"/>
              <a:gd name="T6" fmla="*/ 0 h 1"/>
              <a:gd name="T7" fmla="*/ 0 h 1"/>
              <a:gd name="T8" fmla="*/ 0 h 1"/>
              <a:gd name="T9" fmla="*/ 0 h 1"/>
              <a:gd name="T10" fmla="*/ 0 h 1"/>
              <a:gd name="T11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  <a:cxn ang="0">
                <a:pos x="0" y="T8"/>
              </a:cxn>
              <a:cxn ang="0">
                <a:pos x="0" y="T9"/>
              </a:cxn>
              <a:cxn ang="0">
                <a:pos x="0" y="T10"/>
              </a:cxn>
              <a:cxn ang="0">
                <a:pos x="0" y="T11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B93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197"/>
          <p:cNvSpPr>
            <a:spLocks/>
          </p:cNvSpPr>
          <p:nvPr/>
        </p:nvSpPr>
        <p:spPr bwMode="auto">
          <a:xfrm>
            <a:off x="2736853" y="2327272"/>
            <a:ext cx="0" cy="1587"/>
          </a:xfrm>
          <a:custGeom>
            <a:avLst/>
            <a:gdLst>
              <a:gd name="T0" fmla="*/ 0 h 1"/>
              <a:gd name="T1" fmla="*/ 1 h 1"/>
              <a:gd name="T2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0"/>
                </a:cubicBezTo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198"/>
          <p:cNvSpPr>
            <a:spLocks/>
          </p:cNvSpPr>
          <p:nvPr/>
        </p:nvSpPr>
        <p:spPr bwMode="auto">
          <a:xfrm>
            <a:off x="2730503" y="2343147"/>
            <a:ext cx="3175" cy="4762"/>
          </a:xfrm>
          <a:custGeom>
            <a:avLst/>
            <a:gdLst>
              <a:gd name="T0" fmla="*/ 3 w 3"/>
              <a:gd name="T1" fmla="*/ 0 h 5"/>
              <a:gd name="T2" fmla="*/ 3 w 3"/>
              <a:gd name="T3" fmla="*/ 0 h 5"/>
              <a:gd name="T4" fmla="*/ 0 w 3"/>
              <a:gd name="T5" fmla="*/ 5 h 5"/>
              <a:gd name="T6" fmla="*/ 3 w 3"/>
              <a:gd name="T7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2" y="2"/>
                  <a:pt x="1" y="3"/>
                  <a:pt x="0" y="5"/>
                </a:cubicBezTo>
                <a:cubicBezTo>
                  <a:pt x="1" y="3"/>
                  <a:pt x="2" y="2"/>
                  <a:pt x="3" y="0"/>
                </a:cubicBezTo>
              </a:path>
            </a:pathLst>
          </a:custGeom>
          <a:solidFill>
            <a:srgbClr val="2A38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199"/>
          <p:cNvSpPr>
            <a:spLocks/>
          </p:cNvSpPr>
          <p:nvPr/>
        </p:nvSpPr>
        <p:spPr bwMode="auto">
          <a:xfrm>
            <a:off x="2733678" y="2328860"/>
            <a:ext cx="3175" cy="14287"/>
          </a:xfrm>
          <a:custGeom>
            <a:avLst/>
            <a:gdLst>
              <a:gd name="T0" fmla="*/ 4 w 4"/>
              <a:gd name="T1" fmla="*/ 0 h 17"/>
              <a:gd name="T2" fmla="*/ 0 w 4"/>
              <a:gd name="T3" fmla="*/ 17 h 17"/>
              <a:gd name="T4" fmla="*/ 0 w 4"/>
              <a:gd name="T5" fmla="*/ 17 h 17"/>
              <a:gd name="T6" fmla="*/ 4 w 4"/>
              <a:gd name="T7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7">
                <a:moveTo>
                  <a:pt x="4" y="0"/>
                </a:moveTo>
                <a:cubicBezTo>
                  <a:pt x="4" y="6"/>
                  <a:pt x="2" y="12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2"/>
                  <a:pt x="4" y="6"/>
                  <a:pt x="4" y="0"/>
                </a:cubicBezTo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200"/>
          <p:cNvSpPr>
            <a:spLocks/>
          </p:cNvSpPr>
          <p:nvPr/>
        </p:nvSpPr>
        <p:spPr bwMode="auto">
          <a:xfrm>
            <a:off x="2716216" y="1652586"/>
            <a:ext cx="20638" cy="706437"/>
          </a:xfrm>
          <a:custGeom>
            <a:avLst/>
            <a:gdLst>
              <a:gd name="T0" fmla="*/ 0 w 22"/>
              <a:gd name="T1" fmla="*/ 0 h 783"/>
              <a:gd name="T2" fmla="*/ 0 w 22"/>
              <a:gd name="T3" fmla="*/ 783 h 783"/>
              <a:gd name="T4" fmla="*/ 15 w 22"/>
              <a:gd name="T5" fmla="*/ 771 h 783"/>
              <a:gd name="T6" fmla="*/ 15 w 22"/>
              <a:gd name="T7" fmla="*/ 771 h 783"/>
              <a:gd name="T8" fmla="*/ 18 w 22"/>
              <a:gd name="T9" fmla="*/ 766 h 783"/>
              <a:gd name="T10" fmla="*/ 18 w 22"/>
              <a:gd name="T11" fmla="*/ 766 h 783"/>
              <a:gd name="T12" fmla="*/ 22 w 22"/>
              <a:gd name="T13" fmla="*/ 749 h 783"/>
              <a:gd name="T14" fmla="*/ 22 w 22"/>
              <a:gd name="T15" fmla="*/ 749 h 783"/>
              <a:gd name="T16" fmla="*/ 22 w 22"/>
              <a:gd name="T17" fmla="*/ 748 h 783"/>
              <a:gd name="T18" fmla="*/ 22 w 22"/>
              <a:gd name="T19" fmla="*/ 748 h 783"/>
              <a:gd name="T20" fmla="*/ 22 w 22"/>
              <a:gd name="T21" fmla="*/ 583 h 783"/>
              <a:gd name="T22" fmla="*/ 22 w 22"/>
              <a:gd name="T23" fmla="*/ 543 h 783"/>
              <a:gd name="T24" fmla="*/ 22 w 22"/>
              <a:gd name="T25" fmla="*/ 494 h 783"/>
              <a:gd name="T26" fmla="*/ 22 w 22"/>
              <a:gd name="T27" fmla="*/ 453 h 783"/>
              <a:gd name="T28" fmla="*/ 22 w 22"/>
              <a:gd name="T29" fmla="*/ 359 h 783"/>
              <a:gd name="T30" fmla="*/ 22 w 22"/>
              <a:gd name="T31" fmla="*/ 319 h 783"/>
              <a:gd name="T32" fmla="*/ 22 w 22"/>
              <a:gd name="T33" fmla="*/ 288 h 783"/>
              <a:gd name="T34" fmla="*/ 22 w 22"/>
              <a:gd name="T35" fmla="*/ 248 h 783"/>
              <a:gd name="T36" fmla="*/ 22 w 22"/>
              <a:gd name="T37" fmla="*/ 218 h 783"/>
              <a:gd name="T38" fmla="*/ 22 w 22"/>
              <a:gd name="T39" fmla="*/ 178 h 783"/>
              <a:gd name="T40" fmla="*/ 22 w 22"/>
              <a:gd name="T41" fmla="*/ 35 h 783"/>
              <a:gd name="T42" fmla="*/ 22 w 22"/>
              <a:gd name="T43" fmla="*/ 35 h 783"/>
              <a:gd name="T44" fmla="*/ 22 w 22"/>
              <a:gd name="T45" fmla="*/ 34 h 783"/>
              <a:gd name="T46" fmla="*/ 22 w 22"/>
              <a:gd name="T47" fmla="*/ 34 h 783"/>
              <a:gd name="T48" fmla="*/ 22 w 22"/>
              <a:gd name="T49" fmla="*/ 34 h 783"/>
              <a:gd name="T50" fmla="*/ 22 w 22"/>
              <a:gd name="T51" fmla="*/ 34 h 783"/>
              <a:gd name="T52" fmla="*/ 22 w 22"/>
              <a:gd name="T53" fmla="*/ 33 h 783"/>
              <a:gd name="T54" fmla="*/ 22 w 22"/>
              <a:gd name="T55" fmla="*/ 33 h 783"/>
              <a:gd name="T56" fmla="*/ 22 w 22"/>
              <a:gd name="T57" fmla="*/ 33 h 783"/>
              <a:gd name="T58" fmla="*/ 22 w 22"/>
              <a:gd name="T59" fmla="*/ 33 h 783"/>
              <a:gd name="T60" fmla="*/ 0 w 22"/>
              <a:gd name="T61" fmla="*/ 0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" h="783">
                <a:moveTo>
                  <a:pt x="0" y="0"/>
                </a:moveTo>
                <a:cubicBezTo>
                  <a:pt x="0" y="783"/>
                  <a:pt x="0" y="783"/>
                  <a:pt x="0" y="783"/>
                </a:cubicBezTo>
                <a:cubicBezTo>
                  <a:pt x="0" y="783"/>
                  <a:pt x="7" y="783"/>
                  <a:pt x="15" y="771"/>
                </a:cubicBezTo>
                <a:cubicBezTo>
                  <a:pt x="15" y="771"/>
                  <a:pt x="15" y="771"/>
                  <a:pt x="15" y="771"/>
                </a:cubicBezTo>
                <a:cubicBezTo>
                  <a:pt x="16" y="769"/>
                  <a:pt x="17" y="768"/>
                  <a:pt x="18" y="766"/>
                </a:cubicBezTo>
                <a:cubicBezTo>
                  <a:pt x="18" y="766"/>
                  <a:pt x="18" y="766"/>
                  <a:pt x="18" y="766"/>
                </a:cubicBezTo>
                <a:cubicBezTo>
                  <a:pt x="20" y="761"/>
                  <a:pt x="22" y="755"/>
                  <a:pt x="22" y="749"/>
                </a:cubicBezTo>
                <a:cubicBezTo>
                  <a:pt x="22" y="749"/>
                  <a:pt x="22" y="749"/>
                  <a:pt x="22" y="749"/>
                </a:cubicBezTo>
                <a:cubicBezTo>
                  <a:pt x="22" y="749"/>
                  <a:pt x="22" y="749"/>
                  <a:pt x="22" y="748"/>
                </a:cubicBezTo>
                <a:cubicBezTo>
                  <a:pt x="22" y="748"/>
                  <a:pt x="22" y="748"/>
                  <a:pt x="22" y="748"/>
                </a:cubicBezTo>
                <a:cubicBezTo>
                  <a:pt x="22" y="583"/>
                  <a:pt x="22" y="583"/>
                  <a:pt x="22" y="583"/>
                </a:cubicBezTo>
                <a:cubicBezTo>
                  <a:pt x="22" y="543"/>
                  <a:pt x="22" y="543"/>
                  <a:pt x="22" y="543"/>
                </a:cubicBezTo>
                <a:cubicBezTo>
                  <a:pt x="22" y="494"/>
                  <a:pt x="22" y="494"/>
                  <a:pt x="22" y="494"/>
                </a:cubicBezTo>
                <a:cubicBezTo>
                  <a:pt x="22" y="453"/>
                  <a:pt x="22" y="453"/>
                  <a:pt x="22" y="453"/>
                </a:cubicBezTo>
                <a:cubicBezTo>
                  <a:pt x="22" y="359"/>
                  <a:pt x="22" y="359"/>
                  <a:pt x="22" y="359"/>
                </a:cubicBezTo>
                <a:cubicBezTo>
                  <a:pt x="22" y="319"/>
                  <a:pt x="22" y="319"/>
                  <a:pt x="22" y="319"/>
                </a:cubicBezTo>
                <a:cubicBezTo>
                  <a:pt x="22" y="288"/>
                  <a:pt x="22" y="288"/>
                  <a:pt x="22" y="288"/>
                </a:cubicBezTo>
                <a:cubicBezTo>
                  <a:pt x="22" y="248"/>
                  <a:pt x="22" y="248"/>
                  <a:pt x="22" y="248"/>
                </a:cubicBezTo>
                <a:cubicBezTo>
                  <a:pt x="22" y="218"/>
                  <a:pt x="22" y="218"/>
                  <a:pt x="22" y="218"/>
                </a:cubicBezTo>
                <a:cubicBezTo>
                  <a:pt x="22" y="178"/>
                  <a:pt x="22" y="178"/>
                  <a:pt x="22" y="178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1" y="16"/>
                  <a:pt x="12" y="3"/>
                  <a:pt x="0" y="0"/>
                </a:cubicBezTo>
              </a:path>
            </a:pathLst>
          </a:custGeom>
          <a:solidFill>
            <a:srgbClr val="1596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201"/>
          <p:cNvSpPr>
            <a:spLocks/>
          </p:cNvSpPr>
          <p:nvPr/>
        </p:nvSpPr>
        <p:spPr bwMode="auto">
          <a:xfrm>
            <a:off x="2730503" y="1704973"/>
            <a:ext cx="20638" cy="196850"/>
          </a:xfrm>
          <a:custGeom>
            <a:avLst/>
            <a:gdLst>
              <a:gd name="T0" fmla="*/ 24 w 24"/>
              <a:gd name="T1" fmla="*/ 203 h 219"/>
              <a:gd name="T2" fmla="*/ 12 w 24"/>
              <a:gd name="T3" fmla="*/ 219 h 219"/>
              <a:gd name="T4" fmla="*/ 0 w 24"/>
              <a:gd name="T5" fmla="*/ 203 h 219"/>
              <a:gd name="T6" fmla="*/ 0 w 24"/>
              <a:gd name="T7" fmla="*/ 16 h 219"/>
              <a:gd name="T8" fmla="*/ 12 w 24"/>
              <a:gd name="T9" fmla="*/ 0 h 219"/>
              <a:gd name="T10" fmla="*/ 24 w 24"/>
              <a:gd name="T11" fmla="*/ 16 h 219"/>
              <a:gd name="T12" fmla="*/ 24 w 24"/>
              <a:gd name="T13" fmla="*/ 20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219">
                <a:moveTo>
                  <a:pt x="24" y="203"/>
                </a:moveTo>
                <a:cubicBezTo>
                  <a:pt x="24" y="212"/>
                  <a:pt x="18" y="219"/>
                  <a:pt x="12" y="219"/>
                </a:cubicBezTo>
                <a:cubicBezTo>
                  <a:pt x="5" y="219"/>
                  <a:pt x="0" y="212"/>
                  <a:pt x="0" y="20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5" y="0"/>
                  <a:pt x="12" y="0"/>
                </a:cubicBezTo>
                <a:cubicBezTo>
                  <a:pt x="18" y="0"/>
                  <a:pt x="24" y="7"/>
                  <a:pt x="24" y="16"/>
                </a:cubicBezTo>
                <a:lnTo>
                  <a:pt x="24" y="203"/>
                </a:lnTo>
                <a:close/>
              </a:path>
            </a:pathLst>
          </a:custGeom>
          <a:solidFill>
            <a:srgbClr val="3449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Freeform 202"/>
          <p:cNvSpPr>
            <a:spLocks noEditPoints="1"/>
          </p:cNvSpPr>
          <p:nvPr/>
        </p:nvSpPr>
        <p:spPr bwMode="auto">
          <a:xfrm>
            <a:off x="2686053" y="1682748"/>
            <a:ext cx="0" cy="1587"/>
          </a:xfrm>
          <a:custGeom>
            <a:avLst/>
            <a:gdLst>
              <a:gd name="T0" fmla="*/ 1 h 1"/>
              <a:gd name="T1" fmla="*/ 1 h 1"/>
              <a:gd name="T2" fmla="*/ 1 h 1"/>
              <a:gd name="T3" fmla="*/ 1 h 1"/>
              <a:gd name="T4" fmla="*/ 1 h 1"/>
              <a:gd name="T5" fmla="*/ 1 h 1"/>
              <a:gd name="T6" fmla="*/ 0 h 1"/>
              <a:gd name="T7" fmla="*/ 0 h 1"/>
              <a:gd name="T8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  <a:cxn ang="0">
                <a:pos x="0" y="T8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95E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203"/>
          <p:cNvSpPr>
            <a:spLocks noEditPoints="1"/>
          </p:cNvSpPr>
          <p:nvPr/>
        </p:nvSpPr>
        <p:spPr bwMode="auto">
          <a:xfrm>
            <a:off x="2686053" y="2327272"/>
            <a:ext cx="0" cy="3175"/>
          </a:xfrm>
          <a:custGeom>
            <a:avLst/>
            <a:gdLst>
              <a:gd name="T0" fmla="*/ 3 h 3"/>
              <a:gd name="T1" fmla="*/ 3 h 3"/>
              <a:gd name="T2" fmla="*/ 3 h 3"/>
              <a:gd name="T3" fmla="*/ 3 h 3"/>
              <a:gd name="T4" fmla="*/ 3 h 3"/>
              <a:gd name="T5" fmla="*/ 3 h 3"/>
              <a:gd name="T6" fmla="*/ 2 h 3"/>
              <a:gd name="T7" fmla="*/ 2 h 3"/>
              <a:gd name="T8" fmla="*/ 2 h 3"/>
              <a:gd name="T9" fmla="*/ 2 h 3"/>
              <a:gd name="T10" fmla="*/ 2 h 3"/>
              <a:gd name="T11" fmla="*/ 2 h 3"/>
              <a:gd name="T12" fmla="*/ 2 h 3"/>
              <a:gd name="T13" fmla="*/ 2 h 3"/>
              <a:gd name="T14" fmla="*/ 2 h 3"/>
              <a:gd name="T15" fmla="*/ 1 h 3"/>
              <a:gd name="T16" fmla="*/ 1 h 3"/>
              <a:gd name="T17" fmla="*/ 1 h 3"/>
              <a:gd name="T18" fmla="*/ 1 h 3"/>
              <a:gd name="T19" fmla="*/ 1 h 3"/>
              <a:gd name="T20" fmla="*/ 1 h 3"/>
              <a:gd name="T21" fmla="*/ 0 h 3"/>
              <a:gd name="T22" fmla="*/ 1 h 3"/>
              <a:gd name="T23" fmla="*/ 0 h 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  <a:cxn ang="0">
                <a:pos x="0" y="T8"/>
              </a:cxn>
              <a:cxn ang="0">
                <a:pos x="0" y="T9"/>
              </a:cxn>
              <a:cxn ang="0">
                <a:pos x="0" y="T10"/>
              </a:cxn>
              <a:cxn ang="0">
                <a:pos x="0" y="T11"/>
              </a:cxn>
              <a:cxn ang="0">
                <a:pos x="0" y="T12"/>
              </a:cxn>
              <a:cxn ang="0">
                <a:pos x="0" y="T13"/>
              </a:cxn>
              <a:cxn ang="0">
                <a:pos x="0" y="T14"/>
              </a:cxn>
              <a:cxn ang="0">
                <a:pos x="0" y="T15"/>
              </a:cxn>
              <a:cxn ang="0">
                <a:pos x="0" y="T16"/>
              </a:cxn>
              <a:cxn ang="0">
                <a:pos x="0" y="T17"/>
              </a:cxn>
              <a:cxn ang="0">
                <a:pos x="0" y="T18"/>
              </a:cxn>
              <a:cxn ang="0">
                <a:pos x="0" y="T19"/>
              </a:cxn>
              <a:cxn ang="0">
                <a:pos x="0" y="T20"/>
              </a:cxn>
              <a:cxn ang="0">
                <a:pos x="0" y="T21"/>
              </a:cxn>
              <a:cxn ang="0">
                <a:pos x="0" y="T22"/>
              </a:cxn>
              <a:cxn ang="0">
                <a:pos x="0" y="T23"/>
              </a:cxn>
            </a:cxnLst>
            <a:rect l="0" t="0" r="r" b="b"/>
            <a:pathLst>
              <a:path h="3"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0" y="2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moveTo>
                  <a:pt x="0" y="2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moveTo>
                  <a:pt x="0" y="2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0"/>
                </a:cubicBezTo>
              </a:path>
            </a:pathLst>
          </a:custGeom>
          <a:solidFill>
            <a:srgbClr val="DFDF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Freeform 204"/>
          <p:cNvSpPr>
            <a:spLocks/>
          </p:cNvSpPr>
          <p:nvPr/>
        </p:nvSpPr>
        <p:spPr bwMode="auto">
          <a:xfrm>
            <a:off x="2686053" y="1652586"/>
            <a:ext cx="17463" cy="706437"/>
          </a:xfrm>
          <a:custGeom>
            <a:avLst/>
            <a:gdLst>
              <a:gd name="T0" fmla="*/ 20 w 20"/>
              <a:gd name="T1" fmla="*/ 0 h 783"/>
              <a:gd name="T2" fmla="*/ 0 w 20"/>
              <a:gd name="T3" fmla="*/ 33 h 783"/>
              <a:gd name="T4" fmla="*/ 0 w 20"/>
              <a:gd name="T5" fmla="*/ 33 h 783"/>
              <a:gd name="T6" fmla="*/ 0 w 20"/>
              <a:gd name="T7" fmla="*/ 34 h 783"/>
              <a:gd name="T8" fmla="*/ 0 w 20"/>
              <a:gd name="T9" fmla="*/ 34 h 783"/>
              <a:gd name="T10" fmla="*/ 0 w 20"/>
              <a:gd name="T11" fmla="*/ 34 h 783"/>
              <a:gd name="T12" fmla="*/ 0 w 20"/>
              <a:gd name="T13" fmla="*/ 34 h 783"/>
              <a:gd name="T14" fmla="*/ 0 w 20"/>
              <a:gd name="T15" fmla="*/ 35 h 783"/>
              <a:gd name="T16" fmla="*/ 0 w 20"/>
              <a:gd name="T17" fmla="*/ 35 h 783"/>
              <a:gd name="T18" fmla="*/ 0 w 20"/>
              <a:gd name="T19" fmla="*/ 748 h 783"/>
              <a:gd name="T20" fmla="*/ 0 w 20"/>
              <a:gd name="T21" fmla="*/ 748 h 783"/>
              <a:gd name="T22" fmla="*/ 0 w 20"/>
              <a:gd name="T23" fmla="*/ 749 h 783"/>
              <a:gd name="T24" fmla="*/ 0 w 20"/>
              <a:gd name="T25" fmla="*/ 749 h 783"/>
              <a:gd name="T26" fmla="*/ 0 w 20"/>
              <a:gd name="T27" fmla="*/ 749 h 783"/>
              <a:gd name="T28" fmla="*/ 0 w 20"/>
              <a:gd name="T29" fmla="*/ 749 h 783"/>
              <a:gd name="T30" fmla="*/ 0 w 20"/>
              <a:gd name="T31" fmla="*/ 749 h 783"/>
              <a:gd name="T32" fmla="*/ 0 w 20"/>
              <a:gd name="T33" fmla="*/ 750 h 783"/>
              <a:gd name="T34" fmla="*/ 0 w 20"/>
              <a:gd name="T35" fmla="*/ 750 h 783"/>
              <a:gd name="T36" fmla="*/ 0 w 20"/>
              <a:gd name="T37" fmla="*/ 750 h 783"/>
              <a:gd name="T38" fmla="*/ 0 w 20"/>
              <a:gd name="T39" fmla="*/ 750 h 783"/>
              <a:gd name="T40" fmla="*/ 0 w 20"/>
              <a:gd name="T41" fmla="*/ 750 h 783"/>
              <a:gd name="T42" fmla="*/ 0 w 20"/>
              <a:gd name="T43" fmla="*/ 750 h 783"/>
              <a:gd name="T44" fmla="*/ 0 w 20"/>
              <a:gd name="T45" fmla="*/ 751 h 783"/>
              <a:gd name="T46" fmla="*/ 0 w 20"/>
              <a:gd name="T47" fmla="*/ 751 h 783"/>
              <a:gd name="T48" fmla="*/ 0 w 20"/>
              <a:gd name="T49" fmla="*/ 751 h 783"/>
              <a:gd name="T50" fmla="*/ 0 w 20"/>
              <a:gd name="T51" fmla="*/ 751 h 783"/>
              <a:gd name="T52" fmla="*/ 20 w 20"/>
              <a:gd name="T53" fmla="*/ 783 h 783"/>
              <a:gd name="T54" fmla="*/ 20 w 20"/>
              <a:gd name="T55" fmla="*/ 0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" h="783">
                <a:moveTo>
                  <a:pt x="20" y="0"/>
                </a:moveTo>
                <a:cubicBezTo>
                  <a:pt x="9" y="4"/>
                  <a:pt x="0" y="17"/>
                  <a:pt x="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4"/>
                  <a:pt x="0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4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748"/>
                  <a:pt x="0" y="748"/>
                  <a:pt x="0" y="748"/>
                </a:cubicBezTo>
                <a:cubicBezTo>
                  <a:pt x="0" y="748"/>
                  <a:pt x="0" y="748"/>
                  <a:pt x="0" y="748"/>
                </a:cubicBezTo>
                <a:cubicBezTo>
                  <a:pt x="0" y="749"/>
                  <a:pt x="0" y="749"/>
                  <a:pt x="0" y="749"/>
                </a:cubicBezTo>
                <a:cubicBezTo>
                  <a:pt x="0" y="749"/>
                  <a:pt x="0" y="749"/>
                  <a:pt x="0" y="749"/>
                </a:cubicBezTo>
                <a:cubicBezTo>
                  <a:pt x="0" y="749"/>
                  <a:pt x="0" y="749"/>
                  <a:pt x="0" y="749"/>
                </a:cubicBezTo>
                <a:cubicBezTo>
                  <a:pt x="0" y="749"/>
                  <a:pt x="0" y="749"/>
                  <a:pt x="0" y="749"/>
                </a:cubicBezTo>
                <a:cubicBezTo>
                  <a:pt x="0" y="749"/>
                  <a:pt x="0" y="749"/>
                  <a:pt x="0" y="749"/>
                </a:cubicBezTo>
                <a:cubicBezTo>
                  <a:pt x="0" y="749"/>
                  <a:pt x="0" y="750"/>
                  <a:pt x="0" y="750"/>
                </a:cubicBezTo>
                <a:cubicBezTo>
                  <a:pt x="0" y="750"/>
                  <a:pt x="0" y="750"/>
                  <a:pt x="0" y="750"/>
                </a:cubicBezTo>
                <a:cubicBezTo>
                  <a:pt x="0" y="750"/>
                  <a:pt x="0" y="750"/>
                  <a:pt x="0" y="750"/>
                </a:cubicBezTo>
                <a:cubicBezTo>
                  <a:pt x="0" y="750"/>
                  <a:pt x="0" y="750"/>
                  <a:pt x="0" y="750"/>
                </a:cubicBezTo>
                <a:cubicBezTo>
                  <a:pt x="0" y="750"/>
                  <a:pt x="0" y="750"/>
                  <a:pt x="0" y="750"/>
                </a:cubicBezTo>
                <a:cubicBezTo>
                  <a:pt x="0" y="750"/>
                  <a:pt x="0" y="750"/>
                  <a:pt x="0" y="750"/>
                </a:cubicBezTo>
                <a:cubicBezTo>
                  <a:pt x="0" y="751"/>
                  <a:pt x="0" y="751"/>
                  <a:pt x="0" y="751"/>
                </a:cubicBezTo>
                <a:cubicBezTo>
                  <a:pt x="0" y="751"/>
                  <a:pt x="0" y="751"/>
                  <a:pt x="0" y="751"/>
                </a:cubicBezTo>
                <a:cubicBezTo>
                  <a:pt x="0" y="751"/>
                  <a:pt x="0" y="751"/>
                  <a:pt x="0" y="751"/>
                </a:cubicBezTo>
                <a:cubicBezTo>
                  <a:pt x="0" y="751"/>
                  <a:pt x="0" y="751"/>
                  <a:pt x="0" y="751"/>
                </a:cubicBezTo>
                <a:cubicBezTo>
                  <a:pt x="1" y="766"/>
                  <a:pt x="9" y="779"/>
                  <a:pt x="20" y="783"/>
                </a:cubicBezTo>
                <a:cubicBezTo>
                  <a:pt x="20" y="0"/>
                  <a:pt x="20" y="0"/>
                  <a:pt x="20" y="0"/>
                </a:cubicBezTo>
              </a:path>
            </a:pathLst>
          </a:custGeom>
          <a:solidFill>
            <a:srgbClr val="31C3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205"/>
          <p:cNvSpPr>
            <a:spLocks/>
          </p:cNvSpPr>
          <p:nvPr/>
        </p:nvSpPr>
        <p:spPr bwMode="auto">
          <a:xfrm>
            <a:off x="2830516" y="1528761"/>
            <a:ext cx="131763" cy="703262"/>
          </a:xfrm>
          <a:custGeom>
            <a:avLst/>
            <a:gdLst>
              <a:gd name="T0" fmla="*/ 58 w 146"/>
              <a:gd name="T1" fmla="*/ 749 h 782"/>
              <a:gd name="T2" fmla="*/ 26 w 146"/>
              <a:gd name="T3" fmla="*/ 779 h 782"/>
              <a:gd name="T4" fmla="*/ 2 w 146"/>
              <a:gd name="T5" fmla="*/ 738 h 782"/>
              <a:gd name="T6" fmla="*/ 88 w 146"/>
              <a:gd name="T7" fmla="*/ 33 h 782"/>
              <a:gd name="T8" fmla="*/ 120 w 146"/>
              <a:gd name="T9" fmla="*/ 3 h 782"/>
              <a:gd name="T10" fmla="*/ 144 w 146"/>
              <a:gd name="T11" fmla="*/ 44 h 782"/>
              <a:gd name="T12" fmla="*/ 58 w 146"/>
              <a:gd name="T13" fmla="*/ 749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6" h="782">
                <a:moveTo>
                  <a:pt x="58" y="749"/>
                </a:moveTo>
                <a:cubicBezTo>
                  <a:pt x="55" y="769"/>
                  <a:pt x="41" y="782"/>
                  <a:pt x="26" y="779"/>
                </a:cubicBezTo>
                <a:cubicBezTo>
                  <a:pt x="10" y="776"/>
                  <a:pt x="0" y="758"/>
                  <a:pt x="2" y="738"/>
                </a:cubicBezTo>
                <a:cubicBezTo>
                  <a:pt x="88" y="33"/>
                  <a:pt x="88" y="33"/>
                  <a:pt x="88" y="33"/>
                </a:cubicBezTo>
                <a:cubicBezTo>
                  <a:pt x="91" y="14"/>
                  <a:pt x="105" y="0"/>
                  <a:pt x="120" y="3"/>
                </a:cubicBezTo>
                <a:cubicBezTo>
                  <a:pt x="136" y="6"/>
                  <a:pt x="146" y="25"/>
                  <a:pt x="144" y="44"/>
                </a:cubicBezTo>
                <a:cubicBezTo>
                  <a:pt x="58" y="749"/>
                  <a:pt x="58" y="749"/>
                  <a:pt x="58" y="749"/>
                </a:cubicBezTo>
              </a:path>
            </a:pathLst>
          </a:custGeom>
          <a:solidFill>
            <a:srgbClr val="E74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Freeform 206"/>
          <p:cNvSpPr>
            <a:spLocks noEditPoints="1"/>
          </p:cNvSpPr>
          <p:nvPr/>
        </p:nvSpPr>
        <p:spPr bwMode="auto">
          <a:xfrm>
            <a:off x="2859091" y="1563686"/>
            <a:ext cx="101600" cy="666749"/>
          </a:xfrm>
          <a:custGeom>
            <a:avLst/>
            <a:gdLst>
              <a:gd name="T0" fmla="*/ 3 w 112"/>
              <a:gd name="T1" fmla="*/ 739 h 740"/>
              <a:gd name="T2" fmla="*/ 0 w 112"/>
              <a:gd name="T3" fmla="*/ 740 h 740"/>
              <a:gd name="T4" fmla="*/ 3 w 112"/>
              <a:gd name="T5" fmla="*/ 739 h 740"/>
              <a:gd name="T6" fmla="*/ 26 w 112"/>
              <a:gd name="T7" fmla="*/ 709 h 740"/>
              <a:gd name="T8" fmla="*/ 17 w 112"/>
              <a:gd name="T9" fmla="*/ 731 h 740"/>
              <a:gd name="T10" fmla="*/ 26 w 112"/>
              <a:gd name="T11" fmla="*/ 709 h 740"/>
              <a:gd name="T12" fmla="*/ 112 w 112"/>
              <a:gd name="T13" fmla="*/ 4 h 740"/>
              <a:gd name="T14" fmla="*/ 112 w 112"/>
              <a:gd name="T15" fmla="*/ 4 h 740"/>
              <a:gd name="T16" fmla="*/ 112 w 112"/>
              <a:gd name="T17" fmla="*/ 4 h 740"/>
              <a:gd name="T18" fmla="*/ 112 w 112"/>
              <a:gd name="T19" fmla="*/ 3 h 740"/>
              <a:gd name="T20" fmla="*/ 112 w 112"/>
              <a:gd name="T21" fmla="*/ 4 h 740"/>
              <a:gd name="T22" fmla="*/ 112 w 112"/>
              <a:gd name="T23" fmla="*/ 3 h 740"/>
              <a:gd name="T24" fmla="*/ 112 w 112"/>
              <a:gd name="T25" fmla="*/ 3 h 740"/>
              <a:gd name="T26" fmla="*/ 112 w 112"/>
              <a:gd name="T27" fmla="*/ 3 h 740"/>
              <a:gd name="T28" fmla="*/ 112 w 112"/>
              <a:gd name="T29" fmla="*/ 3 h 740"/>
              <a:gd name="T30" fmla="*/ 112 w 112"/>
              <a:gd name="T31" fmla="*/ 3 h 740"/>
              <a:gd name="T32" fmla="*/ 112 w 112"/>
              <a:gd name="T33" fmla="*/ 3 h 740"/>
              <a:gd name="T34" fmla="*/ 112 w 112"/>
              <a:gd name="T35" fmla="*/ 3 h 740"/>
              <a:gd name="T36" fmla="*/ 112 w 112"/>
              <a:gd name="T37" fmla="*/ 2 h 740"/>
              <a:gd name="T38" fmla="*/ 112 w 112"/>
              <a:gd name="T39" fmla="*/ 2 h 740"/>
              <a:gd name="T40" fmla="*/ 112 w 112"/>
              <a:gd name="T41" fmla="*/ 2 h 740"/>
              <a:gd name="T42" fmla="*/ 112 w 112"/>
              <a:gd name="T43" fmla="*/ 2 h 740"/>
              <a:gd name="T44" fmla="*/ 112 w 112"/>
              <a:gd name="T45" fmla="*/ 2 h 740"/>
              <a:gd name="T46" fmla="*/ 112 w 112"/>
              <a:gd name="T47" fmla="*/ 2 h 740"/>
              <a:gd name="T48" fmla="*/ 112 w 112"/>
              <a:gd name="T49" fmla="*/ 1 h 740"/>
              <a:gd name="T50" fmla="*/ 112 w 112"/>
              <a:gd name="T51" fmla="*/ 1 h 740"/>
              <a:gd name="T52" fmla="*/ 112 w 112"/>
              <a:gd name="T53" fmla="*/ 1 h 740"/>
              <a:gd name="T54" fmla="*/ 112 w 112"/>
              <a:gd name="T55" fmla="*/ 1 h 740"/>
              <a:gd name="T56" fmla="*/ 112 w 112"/>
              <a:gd name="T57" fmla="*/ 1 h 740"/>
              <a:gd name="T58" fmla="*/ 112 w 112"/>
              <a:gd name="T59" fmla="*/ 1 h 740"/>
              <a:gd name="T60" fmla="*/ 112 w 112"/>
              <a:gd name="T61" fmla="*/ 0 h 740"/>
              <a:gd name="T62" fmla="*/ 112 w 112"/>
              <a:gd name="T63" fmla="*/ 0 h 740"/>
              <a:gd name="T64" fmla="*/ 112 w 112"/>
              <a:gd name="T65" fmla="*/ 0 h 740"/>
              <a:gd name="T66" fmla="*/ 112 w 112"/>
              <a:gd name="T67" fmla="*/ 0 h 740"/>
              <a:gd name="T68" fmla="*/ 112 w 112"/>
              <a:gd name="T69" fmla="*/ 0 h 740"/>
              <a:gd name="T70" fmla="*/ 112 w 112"/>
              <a:gd name="T71" fmla="*/ 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2" h="740">
                <a:moveTo>
                  <a:pt x="3" y="739"/>
                </a:moveTo>
                <a:cubicBezTo>
                  <a:pt x="2" y="739"/>
                  <a:pt x="1" y="739"/>
                  <a:pt x="0" y="740"/>
                </a:cubicBezTo>
                <a:cubicBezTo>
                  <a:pt x="1" y="740"/>
                  <a:pt x="2" y="739"/>
                  <a:pt x="3" y="739"/>
                </a:cubicBezTo>
                <a:moveTo>
                  <a:pt x="26" y="709"/>
                </a:moveTo>
                <a:cubicBezTo>
                  <a:pt x="25" y="718"/>
                  <a:pt x="21" y="725"/>
                  <a:pt x="17" y="731"/>
                </a:cubicBezTo>
                <a:cubicBezTo>
                  <a:pt x="22" y="726"/>
                  <a:pt x="25" y="718"/>
                  <a:pt x="26" y="709"/>
                </a:cubicBezTo>
                <a:moveTo>
                  <a:pt x="112" y="4"/>
                </a:moveTo>
                <a:cubicBezTo>
                  <a:pt x="112" y="4"/>
                  <a:pt x="112" y="4"/>
                  <a:pt x="112" y="4"/>
                </a:cubicBezTo>
                <a:cubicBezTo>
                  <a:pt x="112" y="4"/>
                  <a:pt x="112" y="4"/>
                  <a:pt x="112" y="4"/>
                </a:cubicBezTo>
                <a:moveTo>
                  <a:pt x="112" y="3"/>
                </a:moveTo>
                <a:cubicBezTo>
                  <a:pt x="112" y="4"/>
                  <a:pt x="112" y="4"/>
                  <a:pt x="112" y="4"/>
                </a:cubicBezTo>
                <a:cubicBezTo>
                  <a:pt x="112" y="4"/>
                  <a:pt x="112" y="4"/>
                  <a:pt x="112" y="3"/>
                </a:cubicBezTo>
                <a:moveTo>
                  <a:pt x="112" y="3"/>
                </a:moveTo>
                <a:cubicBezTo>
                  <a:pt x="112" y="3"/>
                  <a:pt x="112" y="3"/>
                  <a:pt x="112" y="3"/>
                </a:cubicBezTo>
                <a:cubicBezTo>
                  <a:pt x="112" y="3"/>
                  <a:pt x="112" y="3"/>
                  <a:pt x="112" y="3"/>
                </a:cubicBezTo>
                <a:moveTo>
                  <a:pt x="112" y="3"/>
                </a:moveTo>
                <a:cubicBezTo>
                  <a:pt x="112" y="3"/>
                  <a:pt x="112" y="3"/>
                  <a:pt x="112" y="3"/>
                </a:cubicBezTo>
                <a:cubicBezTo>
                  <a:pt x="112" y="3"/>
                  <a:pt x="112" y="3"/>
                  <a:pt x="112" y="3"/>
                </a:cubicBezTo>
                <a:moveTo>
                  <a:pt x="112" y="2"/>
                </a:moveTo>
                <a:cubicBezTo>
                  <a:pt x="112" y="2"/>
                  <a:pt x="112" y="2"/>
                  <a:pt x="112" y="2"/>
                </a:cubicBezTo>
                <a:cubicBezTo>
                  <a:pt x="112" y="2"/>
                  <a:pt x="112" y="2"/>
                  <a:pt x="112" y="2"/>
                </a:cubicBezTo>
                <a:moveTo>
                  <a:pt x="112" y="2"/>
                </a:moveTo>
                <a:cubicBezTo>
                  <a:pt x="112" y="2"/>
                  <a:pt x="112" y="2"/>
                  <a:pt x="112" y="2"/>
                </a:cubicBezTo>
                <a:cubicBezTo>
                  <a:pt x="112" y="2"/>
                  <a:pt x="112" y="2"/>
                  <a:pt x="112" y="2"/>
                </a:cubicBezTo>
                <a:moveTo>
                  <a:pt x="112" y="1"/>
                </a:moveTo>
                <a:cubicBezTo>
                  <a:pt x="112" y="1"/>
                  <a:pt x="112" y="1"/>
                  <a:pt x="112" y="1"/>
                </a:cubicBezTo>
                <a:cubicBezTo>
                  <a:pt x="112" y="1"/>
                  <a:pt x="112" y="1"/>
                  <a:pt x="112" y="1"/>
                </a:cubicBezTo>
                <a:moveTo>
                  <a:pt x="112" y="1"/>
                </a:moveTo>
                <a:cubicBezTo>
                  <a:pt x="112" y="1"/>
                  <a:pt x="112" y="1"/>
                  <a:pt x="112" y="1"/>
                </a:cubicBezTo>
                <a:cubicBezTo>
                  <a:pt x="112" y="1"/>
                  <a:pt x="112" y="1"/>
                  <a:pt x="112" y="1"/>
                </a:cubicBezTo>
                <a:moveTo>
                  <a:pt x="112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0"/>
                  <a:pt x="112" y="0"/>
                  <a:pt x="112" y="0"/>
                </a:cubicBezTo>
                <a:moveTo>
                  <a:pt x="112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0"/>
                  <a:pt x="112" y="0"/>
                  <a:pt x="112" y="0"/>
                </a:cubicBezTo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Freeform 207"/>
          <p:cNvSpPr>
            <a:spLocks/>
          </p:cNvSpPr>
          <p:nvPr/>
        </p:nvSpPr>
        <p:spPr bwMode="auto">
          <a:xfrm>
            <a:off x="2859091" y="1533523"/>
            <a:ext cx="101600" cy="696912"/>
          </a:xfrm>
          <a:custGeom>
            <a:avLst/>
            <a:gdLst>
              <a:gd name="T0" fmla="*/ 95 w 113"/>
              <a:gd name="T1" fmla="*/ 0 h 774"/>
              <a:gd name="T2" fmla="*/ 0 w 113"/>
              <a:gd name="T3" fmla="*/ 774 h 774"/>
              <a:gd name="T4" fmla="*/ 0 w 113"/>
              <a:gd name="T5" fmla="*/ 774 h 774"/>
              <a:gd name="T6" fmla="*/ 3 w 113"/>
              <a:gd name="T7" fmla="*/ 773 h 774"/>
              <a:gd name="T8" fmla="*/ 17 w 113"/>
              <a:gd name="T9" fmla="*/ 765 h 774"/>
              <a:gd name="T10" fmla="*/ 17 w 113"/>
              <a:gd name="T11" fmla="*/ 765 h 774"/>
              <a:gd name="T12" fmla="*/ 26 w 113"/>
              <a:gd name="T13" fmla="*/ 743 h 774"/>
              <a:gd name="T14" fmla="*/ 26 w 113"/>
              <a:gd name="T15" fmla="*/ 743 h 774"/>
              <a:gd name="T16" fmla="*/ 112 w 113"/>
              <a:gd name="T17" fmla="*/ 38 h 774"/>
              <a:gd name="T18" fmla="*/ 112 w 113"/>
              <a:gd name="T19" fmla="*/ 38 h 774"/>
              <a:gd name="T20" fmla="*/ 112 w 113"/>
              <a:gd name="T21" fmla="*/ 38 h 774"/>
              <a:gd name="T22" fmla="*/ 112 w 113"/>
              <a:gd name="T23" fmla="*/ 38 h 774"/>
              <a:gd name="T24" fmla="*/ 112 w 113"/>
              <a:gd name="T25" fmla="*/ 37 h 774"/>
              <a:gd name="T26" fmla="*/ 112 w 113"/>
              <a:gd name="T27" fmla="*/ 37 h 774"/>
              <a:gd name="T28" fmla="*/ 112 w 113"/>
              <a:gd name="T29" fmla="*/ 37 h 774"/>
              <a:gd name="T30" fmla="*/ 112 w 113"/>
              <a:gd name="T31" fmla="*/ 37 h 774"/>
              <a:gd name="T32" fmla="*/ 112 w 113"/>
              <a:gd name="T33" fmla="*/ 37 h 774"/>
              <a:gd name="T34" fmla="*/ 112 w 113"/>
              <a:gd name="T35" fmla="*/ 36 h 774"/>
              <a:gd name="T36" fmla="*/ 112 w 113"/>
              <a:gd name="T37" fmla="*/ 36 h 774"/>
              <a:gd name="T38" fmla="*/ 112 w 113"/>
              <a:gd name="T39" fmla="*/ 36 h 774"/>
              <a:gd name="T40" fmla="*/ 112 w 113"/>
              <a:gd name="T41" fmla="*/ 36 h 774"/>
              <a:gd name="T42" fmla="*/ 112 w 113"/>
              <a:gd name="T43" fmla="*/ 35 h 774"/>
              <a:gd name="T44" fmla="*/ 112 w 113"/>
              <a:gd name="T45" fmla="*/ 35 h 774"/>
              <a:gd name="T46" fmla="*/ 112 w 113"/>
              <a:gd name="T47" fmla="*/ 35 h 774"/>
              <a:gd name="T48" fmla="*/ 112 w 113"/>
              <a:gd name="T49" fmla="*/ 35 h 774"/>
              <a:gd name="T50" fmla="*/ 112 w 113"/>
              <a:gd name="T51" fmla="*/ 34 h 774"/>
              <a:gd name="T52" fmla="*/ 112 w 113"/>
              <a:gd name="T53" fmla="*/ 34 h 774"/>
              <a:gd name="T54" fmla="*/ 112 w 113"/>
              <a:gd name="T55" fmla="*/ 34 h 774"/>
              <a:gd name="T56" fmla="*/ 112 w 113"/>
              <a:gd name="T57" fmla="*/ 34 h 774"/>
              <a:gd name="T58" fmla="*/ 95 w 113"/>
              <a:gd name="T59" fmla="*/ 0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3" h="774">
                <a:moveTo>
                  <a:pt x="95" y="0"/>
                </a:moveTo>
                <a:cubicBezTo>
                  <a:pt x="0" y="774"/>
                  <a:pt x="0" y="774"/>
                  <a:pt x="0" y="774"/>
                </a:cubicBezTo>
                <a:cubicBezTo>
                  <a:pt x="0" y="774"/>
                  <a:pt x="0" y="774"/>
                  <a:pt x="0" y="774"/>
                </a:cubicBezTo>
                <a:cubicBezTo>
                  <a:pt x="1" y="773"/>
                  <a:pt x="2" y="773"/>
                  <a:pt x="3" y="773"/>
                </a:cubicBezTo>
                <a:cubicBezTo>
                  <a:pt x="6" y="772"/>
                  <a:pt x="11" y="770"/>
                  <a:pt x="17" y="765"/>
                </a:cubicBezTo>
                <a:cubicBezTo>
                  <a:pt x="17" y="765"/>
                  <a:pt x="17" y="765"/>
                  <a:pt x="17" y="765"/>
                </a:cubicBezTo>
                <a:cubicBezTo>
                  <a:pt x="21" y="759"/>
                  <a:pt x="25" y="752"/>
                  <a:pt x="26" y="743"/>
                </a:cubicBezTo>
                <a:cubicBezTo>
                  <a:pt x="26" y="743"/>
                  <a:pt x="26" y="743"/>
                  <a:pt x="26" y="743"/>
                </a:cubicBezTo>
                <a:cubicBezTo>
                  <a:pt x="112" y="38"/>
                  <a:pt x="112" y="38"/>
                  <a:pt x="112" y="38"/>
                </a:cubicBezTo>
                <a:cubicBezTo>
                  <a:pt x="112" y="38"/>
                  <a:pt x="112" y="38"/>
                  <a:pt x="112" y="38"/>
                </a:cubicBezTo>
                <a:cubicBezTo>
                  <a:pt x="112" y="38"/>
                  <a:pt x="112" y="38"/>
                  <a:pt x="112" y="38"/>
                </a:cubicBezTo>
                <a:cubicBezTo>
                  <a:pt x="112" y="38"/>
                  <a:pt x="112" y="38"/>
                  <a:pt x="112" y="38"/>
                </a:cubicBezTo>
                <a:cubicBezTo>
                  <a:pt x="112" y="38"/>
                  <a:pt x="112" y="38"/>
                  <a:pt x="112" y="37"/>
                </a:cubicBezTo>
                <a:cubicBezTo>
                  <a:pt x="112" y="37"/>
                  <a:pt x="112" y="37"/>
                  <a:pt x="112" y="37"/>
                </a:cubicBezTo>
                <a:cubicBezTo>
                  <a:pt x="112" y="37"/>
                  <a:pt x="112" y="37"/>
                  <a:pt x="112" y="37"/>
                </a:cubicBezTo>
                <a:cubicBezTo>
                  <a:pt x="112" y="37"/>
                  <a:pt x="112" y="37"/>
                  <a:pt x="112" y="37"/>
                </a:cubicBezTo>
                <a:cubicBezTo>
                  <a:pt x="112" y="37"/>
                  <a:pt x="112" y="37"/>
                  <a:pt x="112" y="37"/>
                </a:cubicBezTo>
                <a:cubicBezTo>
                  <a:pt x="112" y="37"/>
                  <a:pt x="112" y="36"/>
                  <a:pt x="112" y="36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12" y="36"/>
                  <a:pt x="112" y="35"/>
                  <a:pt x="112" y="35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2" y="35"/>
                  <a:pt x="112" y="35"/>
                  <a:pt x="112" y="34"/>
                </a:cubicBezTo>
                <a:cubicBezTo>
                  <a:pt x="112" y="34"/>
                  <a:pt x="112" y="34"/>
                  <a:pt x="112" y="34"/>
                </a:cubicBezTo>
                <a:cubicBezTo>
                  <a:pt x="112" y="34"/>
                  <a:pt x="112" y="34"/>
                  <a:pt x="112" y="34"/>
                </a:cubicBezTo>
                <a:cubicBezTo>
                  <a:pt x="112" y="34"/>
                  <a:pt x="112" y="34"/>
                  <a:pt x="112" y="34"/>
                </a:cubicBezTo>
                <a:cubicBezTo>
                  <a:pt x="113" y="19"/>
                  <a:pt x="105" y="5"/>
                  <a:pt x="95" y="0"/>
                </a:cubicBezTo>
              </a:path>
            </a:pathLst>
          </a:custGeom>
          <a:solidFill>
            <a:srgbClr val="B93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208"/>
          <p:cNvSpPr>
            <a:spLocks/>
          </p:cNvSpPr>
          <p:nvPr/>
        </p:nvSpPr>
        <p:spPr bwMode="auto">
          <a:xfrm>
            <a:off x="2928941" y="1589086"/>
            <a:ext cx="42863" cy="195262"/>
          </a:xfrm>
          <a:custGeom>
            <a:avLst/>
            <a:gdLst>
              <a:gd name="T0" fmla="*/ 24 w 48"/>
              <a:gd name="T1" fmla="*/ 204 h 218"/>
              <a:gd name="T2" fmla="*/ 11 w 48"/>
              <a:gd name="T3" fmla="*/ 217 h 218"/>
              <a:gd name="T4" fmla="*/ 1 w 48"/>
              <a:gd name="T5" fmla="*/ 199 h 218"/>
              <a:gd name="T6" fmla="*/ 24 w 48"/>
              <a:gd name="T7" fmla="*/ 14 h 218"/>
              <a:gd name="T8" fmla="*/ 37 w 48"/>
              <a:gd name="T9" fmla="*/ 1 h 218"/>
              <a:gd name="T10" fmla="*/ 47 w 48"/>
              <a:gd name="T11" fmla="*/ 18 h 218"/>
              <a:gd name="T12" fmla="*/ 24 w 48"/>
              <a:gd name="T13" fmla="*/ 204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218">
                <a:moveTo>
                  <a:pt x="24" y="204"/>
                </a:moveTo>
                <a:cubicBezTo>
                  <a:pt x="23" y="212"/>
                  <a:pt x="17" y="218"/>
                  <a:pt x="11" y="217"/>
                </a:cubicBezTo>
                <a:cubicBezTo>
                  <a:pt x="4" y="215"/>
                  <a:pt x="0" y="208"/>
                  <a:pt x="1" y="199"/>
                </a:cubicBezTo>
                <a:cubicBezTo>
                  <a:pt x="24" y="14"/>
                  <a:pt x="24" y="14"/>
                  <a:pt x="24" y="14"/>
                </a:cubicBezTo>
                <a:cubicBezTo>
                  <a:pt x="25" y="5"/>
                  <a:pt x="31" y="0"/>
                  <a:pt x="37" y="1"/>
                </a:cubicBezTo>
                <a:cubicBezTo>
                  <a:pt x="44" y="2"/>
                  <a:pt x="48" y="10"/>
                  <a:pt x="47" y="18"/>
                </a:cubicBezTo>
                <a:lnTo>
                  <a:pt x="24" y="204"/>
                </a:lnTo>
                <a:close/>
              </a:path>
            </a:pathLst>
          </a:custGeom>
          <a:solidFill>
            <a:srgbClr val="232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209"/>
          <p:cNvSpPr>
            <a:spLocks noEditPoints="1"/>
          </p:cNvSpPr>
          <p:nvPr/>
        </p:nvSpPr>
        <p:spPr bwMode="auto">
          <a:xfrm>
            <a:off x="2832104" y="1541461"/>
            <a:ext cx="84138" cy="654049"/>
          </a:xfrm>
          <a:custGeom>
            <a:avLst/>
            <a:gdLst>
              <a:gd name="T0" fmla="*/ 0 w 94"/>
              <a:gd name="T1" fmla="*/ 726 h 726"/>
              <a:gd name="T2" fmla="*/ 0 w 94"/>
              <a:gd name="T3" fmla="*/ 726 h 726"/>
              <a:gd name="T4" fmla="*/ 0 w 94"/>
              <a:gd name="T5" fmla="*/ 726 h 726"/>
              <a:gd name="T6" fmla="*/ 0 w 94"/>
              <a:gd name="T7" fmla="*/ 725 h 726"/>
              <a:gd name="T8" fmla="*/ 0 w 94"/>
              <a:gd name="T9" fmla="*/ 726 h 726"/>
              <a:gd name="T10" fmla="*/ 0 w 94"/>
              <a:gd name="T11" fmla="*/ 725 h 726"/>
              <a:gd name="T12" fmla="*/ 0 w 94"/>
              <a:gd name="T13" fmla="*/ 725 h 726"/>
              <a:gd name="T14" fmla="*/ 0 w 94"/>
              <a:gd name="T15" fmla="*/ 725 h 726"/>
              <a:gd name="T16" fmla="*/ 0 w 94"/>
              <a:gd name="T17" fmla="*/ 725 h 726"/>
              <a:gd name="T18" fmla="*/ 2 w 94"/>
              <a:gd name="T19" fmla="*/ 708 h 726"/>
              <a:gd name="T20" fmla="*/ 2 w 94"/>
              <a:gd name="T21" fmla="*/ 708 h 726"/>
              <a:gd name="T22" fmla="*/ 0 w 94"/>
              <a:gd name="T23" fmla="*/ 724 h 726"/>
              <a:gd name="T24" fmla="*/ 0 w 94"/>
              <a:gd name="T25" fmla="*/ 725 h 726"/>
              <a:gd name="T26" fmla="*/ 0 w 94"/>
              <a:gd name="T27" fmla="*/ 724 h 726"/>
              <a:gd name="T28" fmla="*/ 2 w 94"/>
              <a:gd name="T29" fmla="*/ 708 h 726"/>
              <a:gd name="T30" fmla="*/ 94 w 94"/>
              <a:gd name="T31" fmla="*/ 0 h 726"/>
              <a:gd name="T32" fmla="*/ 86 w 94"/>
              <a:gd name="T33" fmla="*/ 19 h 726"/>
              <a:gd name="T34" fmla="*/ 81 w 94"/>
              <a:gd name="T35" fmla="*/ 63 h 726"/>
              <a:gd name="T36" fmla="*/ 86 w 94"/>
              <a:gd name="T37" fmla="*/ 19 h 726"/>
              <a:gd name="T38" fmla="*/ 94 w 94"/>
              <a:gd name="T39" fmla="*/ 0 h 726"/>
              <a:gd name="T40" fmla="*/ 94 w 94"/>
              <a:gd name="T41" fmla="*/ 0 h 726"/>
              <a:gd name="T42" fmla="*/ 94 w 94"/>
              <a:gd name="T43" fmla="*/ 0 h 726"/>
              <a:gd name="T44" fmla="*/ 94 w 94"/>
              <a:gd name="T45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4" h="726">
                <a:moveTo>
                  <a:pt x="0" y="726"/>
                </a:moveTo>
                <a:cubicBezTo>
                  <a:pt x="0" y="726"/>
                  <a:pt x="0" y="726"/>
                  <a:pt x="0" y="726"/>
                </a:cubicBezTo>
                <a:cubicBezTo>
                  <a:pt x="0" y="726"/>
                  <a:pt x="0" y="726"/>
                  <a:pt x="0" y="726"/>
                </a:cubicBezTo>
                <a:moveTo>
                  <a:pt x="0" y="725"/>
                </a:moveTo>
                <a:cubicBezTo>
                  <a:pt x="0" y="725"/>
                  <a:pt x="0" y="725"/>
                  <a:pt x="0" y="726"/>
                </a:cubicBezTo>
                <a:cubicBezTo>
                  <a:pt x="0" y="725"/>
                  <a:pt x="0" y="725"/>
                  <a:pt x="0" y="725"/>
                </a:cubicBezTo>
                <a:moveTo>
                  <a:pt x="0" y="725"/>
                </a:moveTo>
                <a:cubicBezTo>
                  <a:pt x="0" y="725"/>
                  <a:pt x="0" y="725"/>
                  <a:pt x="0" y="725"/>
                </a:cubicBezTo>
                <a:cubicBezTo>
                  <a:pt x="0" y="725"/>
                  <a:pt x="0" y="725"/>
                  <a:pt x="0" y="725"/>
                </a:cubicBezTo>
                <a:moveTo>
                  <a:pt x="2" y="708"/>
                </a:moveTo>
                <a:cubicBezTo>
                  <a:pt x="2" y="708"/>
                  <a:pt x="2" y="708"/>
                  <a:pt x="2" y="708"/>
                </a:cubicBezTo>
                <a:cubicBezTo>
                  <a:pt x="0" y="724"/>
                  <a:pt x="0" y="724"/>
                  <a:pt x="0" y="724"/>
                </a:cubicBezTo>
                <a:cubicBezTo>
                  <a:pt x="0" y="724"/>
                  <a:pt x="0" y="725"/>
                  <a:pt x="0" y="725"/>
                </a:cubicBezTo>
                <a:cubicBezTo>
                  <a:pt x="0" y="725"/>
                  <a:pt x="0" y="724"/>
                  <a:pt x="0" y="724"/>
                </a:cubicBezTo>
                <a:cubicBezTo>
                  <a:pt x="2" y="708"/>
                  <a:pt x="2" y="708"/>
                  <a:pt x="2" y="708"/>
                </a:cubicBezTo>
                <a:moveTo>
                  <a:pt x="94" y="0"/>
                </a:moveTo>
                <a:cubicBezTo>
                  <a:pt x="90" y="5"/>
                  <a:pt x="87" y="12"/>
                  <a:pt x="86" y="19"/>
                </a:cubicBezTo>
                <a:cubicBezTo>
                  <a:pt x="81" y="63"/>
                  <a:pt x="81" y="63"/>
                  <a:pt x="81" y="63"/>
                </a:cubicBezTo>
                <a:cubicBezTo>
                  <a:pt x="86" y="19"/>
                  <a:pt x="86" y="19"/>
                  <a:pt x="86" y="19"/>
                </a:cubicBezTo>
                <a:cubicBezTo>
                  <a:pt x="87" y="12"/>
                  <a:pt x="90" y="5"/>
                  <a:pt x="94" y="0"/>
                </a:cubicBezTo>
                <a:moveTo>
                  <a:pt x="94" y="0"/>
                </a:moveTo>
                <a:cubicBezTo>
                  <a:pt x="94" y="0"/>
                  <a:pt x="94" y="0"/>
                  <a:pt x="94" y="0"/>
                </a:cubicBezTo>
                <a:cubicBezTo>
                  <a:pt x="94" y="0"/>
                  <a:pt x="94" y="0"/>
                  <a:pt x="94" y="0"/>
                </a:cubicBezTo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Freeform 210"/>
          <p:cNvSpPr>
            <a:spLocks/>
          </p:cNvSpPr>
          <p:nvPr/>
        </p:nvSpPr>
        <p:spPr bwMode="auto">
          <a:xfrm>
            <a:off x="2830516" y="1530348"/>
            <a:ext cx="101600" cy="696912"/>
          </a:xfrm>
          <a:custGeom>
            <a:avLst/>
            <a:gdLst>
              <a:gd name="T0" fmla="*/ 112 w 112"/>
              <a:gd name="T1" fmla="*/ 0 h 773"/>
              <a:gd name="T2" fmla="*/ 95 w 112"/>
              <a:gd name="T3" fmla="*/ 11 h 773"/>
              <a:gd name="T4" fmla="*/ 95 w 112"/>
              <a:gd name="T5" fmla="*/ 11 h 773"/>
              <a:gd name="T6" fmla="*/ 95 w 112"/>
              <a:gd name="T7" fmla="*/ 11 h 773"/>
              <a:gd name="T8" fmla="*/ 87 w 112"/>
              <a:gd name="T9" fmla="*/ 30 h 773"/>
              <a:gd name="T10" fmla="*/ 82 w 112"/>
              <a:gd name="T11" fmla="*/ 74 h 773"/>
              <a:gd name="T12" fmla="*/ 3 w 112"/>
              <a:gd name="T13" fmla="*/ 719 h 773"/>
              <a:gd name="T14" fmla="*/ 1 w 112"/>
              <a:gd name="T15" fmla="*/ 735 h 773"/>
              <a:gd name="T16" fmla="*/ 1 w 112"/>
              <a:gd name="T17" fmla="*/ 736 h 773"/>
              <a:gd name="T18" fmla="*/ 1 w 112"/>
              <a:gd name="T19" fmla="*/ 736 h 773"/>
              <a:gd name="T20" fmla="*/ 1 w 112"/>
              <a:gd name="T21" fmla="*/ 736 h 773"/>
              <a:gd name="T22" fmla="*/ 1 w 112"/>
              <a:gd name="T23" fmla="*/ 736 h 773"/>
              <a:gd name="T24" fmla="*/ 1 w 112"/>
              <a:gd name="T25" fmla="*/ 737 h 773"/>
              <a:gd name="T26" fmla="*/ 1 w 112"/>
              <a:gd name="T27" fmla="*/ 737 h 773"/>
              <a:gd name="T28" fmla="*/ 1 w 112"/>
              <a:gd name="T29" fmla="*/ 737 h 773"/>
              <a:gd name="T30" fmla="*/ 17 w 112"/>
              <a:gd name="T31" fmla="*/ 773 h 773"/>
              <a:gd name="T32" fmla="*/ 112 w 112"/>
              <a:gd name="T33" fmla="*/ 0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2" h="773">
                <a:moveTo>
                  <a:pt x="112" y="0"/>
                </a:moveTo>
                <a:cubicBezTo>
                  <a:pt x="105" y="1"/>
                  <a:pt x="100" y="5"/>
                  <a:pt x="95" y="11"/>
                </a:cubicBezTo>
                <a:cubicBezTo>
                  <a:pt x="95" y="11"/>
                  <a:pt x="95" y="11"/>
                  <a:pt x="95" y="11"/>
                </a:cubicBezTo>
                <a:cubicBezTo>
                  <a:pt x="95" y="11"/>
                  <a:pt x="95" y="11"/>
                  <a:pt x="95" y="11"/>
                </a:cubicBezTo>
                <a:cubicBezTo>
                  <a:pt x="91" y="16"/>
                  <a:pt x="88" y="23"/>
                  <a:pt x="87" y="30"/>
                </a:cubicBezTo>
                <a:cubicBezTo>
                  <a:pt x="82" y="74"/>
                  <a:pt x="82" y="74"/>
                  <a:pt x="82" y="74"/>
                </a:cubicBezTo>
                <a:cubicBezTo>
                  <a:pt x="3" y="719"/>
                  <a:pt x="3" y="719"/>
                  <a:pt x="3" y="719"/>
                </a:cubicBezTo>
                <a:cubicBezTo>
                  <a:pt x="1" y="735"/>
                  <a:pt x="1" y="735"/>
                  <a:pt x="1" y="735"/>
                </a:cubicBezTo>
                <a:cubicBezTo>
                  <a:pt x="1" y="735"/>
                  <a:pt x="1" y="736"/>
                  <a:pt x="1" y="736"/>
                </a:cubicBezTo>
                <a:cubicBezTo>
                  <a:pt x="1" y="736"/>
                  <a:pt x="1" y="736"/>
                  <a:pt x="1" y="736"/>
                </a:cubicBezTo>
                <a:cubicBezTo>
                  <a:pt x="1" y="736"/>
                  <a:pt x="1" y="736"/>
                  <a:pt x="1" y="736"/>
                </a:cubicBezTo>
                <a:cubicBezTo>
                  <a:pt x="1" y="736"/>
                  <a:pt x="1" y="736"/>
                  <a:pt x="1" y="736"/>
                </a:cubicBezTo>
                <a:cubicBezTo>
                  <a:pt x="1" y="736"/>
                  <a:pt x="1" y="736"/>
                  <a:pt x="1" y="737"/>
                </a:cubicBezTo>
                <a:cubicBezTo>
                  <a:pt x="1" y="737"/>
                  <a:pt x="1" y="737"/>
                  <a:pt x="1" y="737"/>
                </a:cubicBezTo>
                <a:cubicBezTo>
                  <a:pt x="1" y="737"/>
                  <a:pt x="1" y="737"/>
                  <a:pt x="1" y="737"/>
                </a:cubicBezTo>
                <a:cubicBezTo>
                  <a:pt x="0" y="752"/>
                  <a:pt x="7" y="767"/>
                  <a:pt x="17" y="773"/>
                </a:cubicBezTo>
                <a:cubicBezTo>
                  <a:pt x="112" y="0"/>
                  <a:pt x="112" y="0"/>
                  <a:pt x="112" y="0"/>
                </a:cubicBezTo>
              </a:path>
            </a:pathLst>
          </a:custGeom>
          <a:solidFill>
            <a:srgbClr val="DB5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Rectangle 211"/>
          <p:cNvSpPr>
            <a:spLocks noChangeArrowheads="1"/>
          </p:cNvSpPr>
          <p:nvPr/>
        </p:nvSpPr>
        <p:spPr bwMode="auto">
          <a:xfrm>
            <a:off x="4032256" y="3270246"/>
            <a:ext cx="1065214" cy="50800"/>
          </a:xfrm>
          <a:prstGeom prst="rect">
            <a:avLst/>
          </a:prstGeom>
          <a:solidFill>
            <a:srgbClr val="00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Freeform 212"/>
          <p:cNvSpPr>
            <a:spLocks noEditPoints="1"/>
          </p:cNvSpPr>
          <p:nvPr/>
        </p:nvSpPr>
        <p:spPr bwMode="auto">
          <a:xfrm>
            <a:off x="3659192" y="2668584"/>
            <a:ext cx="1808166" cy="615949"/>
          </a:xfrm>
          <a:custGeom>
            <a:avLst/>
            <a:gdLst>
              <a:gd name="T0" fmla="*/ 1885 w 2008"/>
              <a:gd name="T1" fmla="*/ 0 h 683"/>
              <a:gd name="T2" fmla="*/ 106 w 2008"/>
              <a:gd name="T3" fmla="*/ 0 h 683"/>
              <a:gd name="T4" fmla="*/ 15 w 2008"/>
              <a:gd name="T5" fmla="*/ 111 h 683"/>
              <a:gd name="T6" fmla="*/ 15 w 2008"/>
              <a:gd name="T7" fmla="*/ 109 h 683"/>
              <a:gd name="T8" fmla="*/ 17 w 2008"/>
              <a:gd name="T9" fmla="*/ 122 h 683"/>
              <a:gd name="T10" fmla="*/ 145 w 2008"/>
              <a:gd name="T11" fmla="*/ 607 h 683"/>
              <a:gd name="T12" fmla="*/ 278 w 2008"/>
              <a:gd name="T13" fmla="*/ 683 h 683"/>
              <a:gd name="T14" fmla="*/ 1765 w 2008"/>
              <a:gd name="T15" fmla="*/ 683 h 683"/>
              <a:gd name="T16" fmla="*/ 1895 w 2008"/>
              <a:gd name="T17" fmla="*/ 609 h 683"/>
              <a:gd name="T18" fmla="*/ 1996 w 2008"/>
              <a:gd name="T19" fmla="*/ 122 h 683"/>
              <a:gd name="T20" fmla="*/ 1996 w 2008"/>
              <a:gd name="T21" fmla="*/ 116 h 683"/>
              <a:gd name="T22" fmla="*/ 1996 w 2008"/>
              <a:gd name="T23" fmla="*/ 116 h 683"/>
              <a:gd name="T24" fmla="*/ 2001 w 2008"/>
              <a:gd name="T25" fmla="*/ 75 h 683"/>
              <a:gd name="T26" fmla="*/ 1885 w 2008"/>
              <a:gd name="T27" fmla="*/ 0 h 683"/>
              <a:gd name="T28" fmla="*/ 16 w 2008"/>
              <a:gd name="T29" fmla="*/ 103 h 683"/>
              <a:gd name="T30" fmla="*/ 16 w 2008"/>
              <a:gd name="T31" fmla="*/ 106 h 683"/>
              <a:gd name="T32" fmla="*/ 16 w 2008"/>
              <a:gd name="T33" fmla="*/ 103 h 683"/>
              <a:gd name="T34" fmla="*/ 20 w 2008"/>
              <a:gd name="T35" fmla="*/ 91 h 683"/>
              <a:gd name="T36" fmla="*/ 19 w 2008"/>
              <a:gd name="T37" fmla="*/ 93 h 683"/>
              <a:gd name="T38" fmla="*/ 20 w 2008"/>
              <a:gd name="T39" fmla="*/ 91 h 683"/>
              <a:gd name="T40" fmla="*/ 18 w 2008"/>
              <a:gd name="T41" fmla="*/ 97 h 683"/>
              <a:gd name="T42" fmla="*/ 17 w 2008"/>
              <a:gd name="T43" fmla="*/ 99 h 683"/>
              <a:gd name="T44" fmla="*/ 18 w 2008"/>
              <a:gd name="T45" fmla="*/ 97 h 683"/>
              <a:gd name="T46" fmla="*/ 90 w 2008"/>
              <a:gd name="T47" fmla="*/ 49 h 683"/>
              <a:gd name="T48" fmla="*/ 99 w 2008"/>
              <a:gd name="T49" fmla="*/ 49 h 683"/>
              <a:gd name="T50" fmla="*/ 90 w 2008"/>
              <a:gd name="T51" fmla="*/ 49 h 683"/>
              <a:gd name="T52" fmla="*/ 41 w 2008"/>
              <a:gd name="T53" fmla="*/ 67 h 683"/>
              <a:gd name="T54" fmla="*/ 42 w 2008"/>
              <a:gd name="T55" fmla="*/ 67 h 683"/>
              <a:gd name="T56" fmla="*/ 41 w 2008"/>
              <a:gd name="T57" fmla="*/ 67 h 683"/>
              <a:gd name="T58" fmla="*/ 47 w 2008"/>
              <a:gd name="T59" fmla="*/ 64 h 683"/>
              <a:gd name="T60" fmla="*/ 48 w 2008"/>
              <a:gd name="T61" fmla="*/ 63 h 683"/>
              <a:gd name="T62" fmla="*/ 47 w 2008"/>
              <a:gd name="T63" fmla="*/ 64 h 683"/>
              <a:gd name="T64" fmla="*/ 53 w 2008"/>
              <a:gd name="T65" fmla="*/ 60 h 683"/>
              <a:gd name="T66" fmla="*/ 55 w 2008"/>
              <a:gd name="T67" fmla="*/ 59 h 683"/>
              <a:gd name="T68" fmla="*/ 53 w 2008"/>
              <a:gd name="T69" fmla="*/ 60 h 683"/>
              <a:gd name="T70" fmla="*/ 60 w 2008"/>
              <a:gd name="T71" fmla="*/ 57 h 683"/>
              <a:gd name="T72" fmla="*/ 62 w 2008"/>
              <a:gd name="T73" fmla="*/ 56 h 683"/>
              <a:gd name="T74" fmla="*/ 60 w 2008"/>
              <a:gd name="T75" fmla="*/ 57 h 683"/>
              <a:gd name="T76" fmla="*/ 67 w 2008"/>
              <a:gd name="T77" fmla="*/ 54 h 683"/>
              <a:gd name="T78" fmla="*/ 70 w 2008"/>
              <a:gd name="T79" fmla="*/ 53 h 683"/>
              <a:gd name="T80" fmla="*/ 67 w 2008"/>
              <a:gd name="T81" fmla="*/ 54 h 683"/>
              <a:gd name="T82" fmla="*/ 75 w 2008"/>
              <a:gd name="T83" fmla="*/ 52 h 683"/>
              <a:gd name="T84" fmla="*/ 78 w 2008"/>
              <a:gd name="T85" fmla="*/ 51 h 683"/>
              <a:gd name="T86" fmla="*/ 75 w 2008"/>
              <a:gd name="T87" fmla="*/ 52 h 683"/>
              <a:gd name="T88" fmla="*/ 83 w 2008"/>
              <a:gd name="T89" fmla="*/ 50 h 683"/>
              <a:gd name="T90" fmla="*/ 87 w 2008"/>
              <a:gd name="T91" fmla="*/ 49 h 683"/>
              <a:gd name="T92" fmla="*/ 83 w 2008"/>
              <a:gd name="T93" fmla="*/ 50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08" h="683">
                <a:moveTo>
                  <a:pt x="1885" y="0"/>
                </a:moveTo>
                <a:cubicBezTo>
                  <a:pt x="106" y="0"/>
                  <a:pt x="106" y="0"/>
                  <a:pt x="106" y="0"/>
                </a:cubicBezTo>
                <a:cubicBezTo>
                  <a:pt x="25" y="0"/>
                  <a:pt x="0" y="51"/>
                  <a:pt x="15" y="111"/>
                </a:cubicBezTo>
                <a:cubicBezTo>
                  <a:pt x="15" y="111"/>
                  <a:pt x="15" y="110"/>
                  <a:pt x="15" y="109"/>
                </a:cubicBezTo>
                <a:cubicBezTo>
                  <a:pt x="15" y="113"/>
                  <a:pt x="16" y="117"/>
                  <a:pt x="17" y="122"/>
                </a:cubicBezTo>
                <a:cubicBezTo>
                  <a:pt x="145" y="607"/>
                  <a:pt x="145" y="607"/>
                  <a:pt x="145" y="607"/>
                </a:cubicBezTo>
                <a:cubicBezTo>
                  <a:pt x="165" y="681"/>
                  <a:pt x="182" y="683"/>
                  <a:pt x="278" y="683"/>
                </a:cubicBezTo>
                <a:cubicBezTo>
                  <a:pt x="1765" y="683"/>
                  <a:pt x="1765" y="683"/>
                  <a:pt x="1765" y="683"/>
                </a:cubicBezTo>
                <a:cubicBezTo>
                  <a:pt x="1843" y="683"/>
                  <a:pt x="1880" y="683"/>
                  <a:pt x="1895" y="609"/>
                </a:cubicBezTo>
                <a:cubicBezTo>
                  <a:pt x="1996" y="122"/>
                  <a:pt x="1996" y="122"/>
                  <a:pt x="1996" y="122"/>
                </a:cubicBezTo>
                <a:cubicBezTo>
                  <a:pt x="1996" y="120"/>
                  <a:pt x="1996" y="118"/>
                  <a:pt x="1996" y="116"/>
                </a:cubicBezTo>
                <a:cubicBezTo>
                  <a:pt x="1996" y="116"/>
                  <a:pt x="1996" y="116"/>
                  <a:pt x="1996" y="116"/>
                </a:cubicBezTo>
                <a:cubicBezTo>
                  <a:pt x="2001" y="75"/>
                  <a:pt x="2001" y="75"/>
                  <a:pt x="2001" y="75"/>
                </a:cubicBezTo>
                <a:cubicBezTo>
                  <a:pt x="2008" y="15"/>
                  <a:pt x="1930" y="0"/>
                  <a:pt x="1885" y="0"/>
                </a:cubicBezTo>
                <a:moveTo>
                  <a:pt x="16" y="103"/>
                </a:moveTo>
                <a:cubicBezTo>
                  <a:pt x="16" y="104"/>
                  <a:pt x="16" y="105"/>
                  <a:pt x="16" y="106"/>
                </a:cubicBezTo>
                <a:cubicBezTo>
                  <a:pt x="16" y="105"/>
                  <a:pt x="16" y="104"/>
                  <a:pt x="16" y="103"/>
                </a:cubicBezTo>
                <a:moveTo>
                  <a:pt x="20" y="91"/>
                </a:moveTo>
                <a:cubicBezTo>
                  <a:pt x="20" y="92"/>
                  <a:pt x="19" y="92"/>
                  <a:pt x="19" y="93"/>
                </a:cubicBezTo>
                <a:cubicBezTo>
                  <a:pt x="19" y="92"/>
                  <a:pt x="20" y="92"/>
                  <a:pt x="20" y="91"/>
                </a:cubicBezTo>
                <a:moveTo>
                  <a:pt x="18" y="97"/>
                </a:moveTo>
                <a:cubicBezTo>
                  <a:pt x="18" y="98"/>
                  <a:pt x="17" y="98"/>
                  <a:pt x="17" y="99"/>
                </a:cubicBezTo>
                <a:cubicBezTo>
                  <a:pt x="17" y="98"/>
                  <a:pt x="18" y="98"/>
                  <a:pt x="18" y="97"/>
                </a:cubicBezTo>
                <a:moveTo>
                  <a:pt x="90" y="49"/>
                </a:moveTo>
                <a:cubicBezTo>
                  <a:pt x="93" y="49"/>
                  <a:pt x="96" y="49"/>
                  <a:pt x="99" y="49"/>
                </a:cubicBezTo>
                <a:cubicBezTo>
                  <a:pt x="96" y="49"/>
                  <a:pt x="93" y="49"/>
                  <a:pt x="90" y="49"/>
                </a:cubicBezTo>
                <a:moveTo>
                  <a:pt x="41" y="67"/>
                </a:moveTo>
                <a:cubicBezTo>
                  <a:pt x="42" y="67"/>
                  <a:pt x="42" y="67"/>
                  <a:pt x="42" y="67"/>
                </a:cubicBezTo>
                <a:cubicBezTo>
                  <a:pt x="41" y="67"/>
                  <a:pt x="41" y="67"/>
                  <a:pt x="41" y="67"/>
                </a:cubicBezTo>
                <a:moveTo>
                  <a:pt x="47" y="64"/>
                </a:moveTo>
                <a:cubicBezTo>
                  <a:pt x="47" y="63"/>
                  <a:pt x="48" y="63"/>
                  <a:pt x="48" y="63"/>
                </a:cubicBezTo>
                <a:cubicBezTo>
                  <a:pt x="48" y="63"/>
                  <a:pt x="47" y="63"/>
                  <a:pt x="47" y="64"/>
                </a:cubicBezTo>
                <a:moveTo>
                  <a:pt x="53" y="60"/>
                </a:moveTo>
                <a:cubicBezTo>
                  <a:pt x="54" y="60"/>
                  <a:pt x="54" y="59"/>
                  <a:pt x="55" y="59"/>
                </a:cubicBezTo>
                <a:cubicBezTo>
                  <a:pt x="54" y="59"/>
                  <a:pt x="54" y="60"/>
                  <a:pt x="53" y="60"/>
                </a:cubicBezTo>
                <a:moveTo>
                  <a:pt x="60" y="57"/>
                </a:moveTo>
                <a:cubicBezTo>
                  <a:pt x="61" y="56"/>
                  <a:pt x="62" y="56"/>
                  <a:pt x="62" y="56"/>
                </a:cubicBezTo>
                <a:cubicBezTo>
                  <a:pt x="62" y="56"/>
                  <a:pt x="61" y="56"/>
                  <a:pt x="60" y="57"/>
                </a:cubicBezTo>
                <a:moveTo>
                  <a:pt x="67" y="54"/>
                </a:moveTo>
                <a:cubicBezTo>
                  <a:pt x="68" y="54"/>
                  <a:pt x="69" y="53"/>
                  <a:pt x="70" y="53"/>
                </a:cubicBezTo>
                <a:cubicBezTo>
                  <a:pt x="69" y="53"/>
                  <a:pt x="68" y="54"/>
                  <a:pt x="67" y="54"/>
                </a:cubicBezTo>
                <a:moveTo>
                  <a:pt x="75" y="52"/>
                </a:moveTo>
                <a:cubicBezTo>
                  <a:pt x="76" y="51"/>
                  <a:pt x="77" y="51"/>
                  <a:pt x="78" y="51"/>
                </a:cubicBezTo>
                <a:cubicBezTo>
                  <a:pt x="77" y="51"/>
                  <a:pt x="76" y="51"/>
                  <a:pt x="75" y="52"/>
                </a:cubicBezTo>
                <a:moveTo>
                  <a:pt x="83" y="50"/>
                </a:moveTo>
                <a:cubicBezTo>
                  <a:pt x="84" y="50"/>
                  <a:pt x="86" y="50"/>
                  <a:pt x="87" y="49"/>
                </a:cubicBezTo>
                <a:cubicBezTo>
                  <a:pt x="86" y="50"/>
                  <a:pt x="84" y="50"/>
                  <a:pt x="83" y="50"/>
                </a:cubicBezTo>
              </a:path>
            </a:pathLst>
          </a:custGeom>
          <a:solidFill>
            <a:srgbClr val="344F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213"/>
          <p:cNvSpPr>
            <a:spLocks/>
          </p:cNvSpPr>
          <p:nvPr/>
        </p:nvSpPr>
        <p:spPr bwMode="auto">
          <a:xfrm>
            <a:off x="4752982" y="2668584"/>
            <a:ext cx="709614" cy="104775"/>
          </a:xfrm>
          <a:custGeom>
            <a:avLst/>
            <a:gdLst>
              <a:gd name="T0" fmla="*/ 670 w 787"/>
              <a:gd name="T1" fmla="*/ 0 h 116"/>
              <a:gd name="T2" fmla="*/ 71 w 787"/>
              <a:gd name="T3" fmla="*/ 0 h 116"/>
              <a:gd name="T4" fmla="*/ 0 w 787"/>
              <a:gd name="T5" fmla="*/ 49 h 116"/>
              <a:gd name="T6" fmla="*/ 699 w 787"/>
              <a:gd name="T7" fmla="*/ 49 h 116"/>
              <a:gd name="T8" fmla="*/ 781 w 787"/>
              <a:gd name="T9" fmla="*/ 116 h 116"/>
              <a:gd name="T10" fmla="*/ 786 w 787"/>
              <a:gd name="T11" fmla="*/ 75 h 116"/>
              <a:gd name="T12" fmla="*/ 787 w 787"/>
              <a:gd name="T13" fmla="*/ 68 h 116"/>
              <a:gd name="T14" fmla="*/ 670 w 787"/>
              <a:gd name="T15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7" h="116">
                <a:moveTo>
                  <a:pt x="670" y="0"/>
                </a:moveTo>
                <a:cubicBezTo>
                  <a:pt x="71" y="0"/>
                  <a:pt x="71" y="0"/>
                  <a:pt x="71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699" y="49"/>
                  <a:pt x="699" y="49"/>
                  <a:pt x="699" y="49"/>
                </a:cubicBezTo>
                <a:cubicBezTo>
                  <a:pt x="737" y="49"/>
                  <a:pt x="775" y="85"/>
                  <a:pt x="781" y="116"/>
                </a:cubicBezTo>
                <a:cubicBezTo>
                  <a:pt x="786" y="75"/>
                  <a:pt x="786" y="75"/>
                  <a:pt x="786" y="75"/>
                </a:cubicBezTo>
                <a:cubicBezTo>
                  <a:pt x="787" y="72"/>
                  <a:pt x="787" y="70"/>
                  <a:pt x="787" y="68"/>
                </a:cubicBezTo>
                <a:cubicBezTo>
                  <a:pt x="787" y="14"/>
                  <a:pt x="713" y="0"/>
                  <a:pt x="670" y="0"/>
                </a:cubicBezTo>
              </a:path>
            </a:pathLst>
          </a:custGeom>
          <a:solidFill>
            <a:srgbClr val="1A27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Freeform 214"/>
          <p:cNvSpPr>
            <a:spLocks/>
          </p:cNvSpPr>
          <p:nvPr/>
        </p:nvSpPr>
        <p:spPr bwMode="auto">
          <a:xfrm>
            <a:off x="4513269" y="2668584"/>
            <a:ext cx="119063" cy="44450"/>
          </a:xfrm>
          <a:custGeom>
            <a:avLst/>
            <a:gdLst>
              <a:gd name="T0" fmla="*/ 133 w 133"/>
              <a:gd name="T1" fmla="*/ 0 h 49"/>
              <a:gd name="T2" fmla="*/ 0 w 133"/>
              <a:gd name="T3" fmla="*/ 0 h 49"/>
              <a:gd name="T4" fmla="*/ 37 w 133"/>
              <a:gd name="T5" fmla="*/ 28 h 49"/>
              <a:gd name="T6" fmla="*/ 45 w 133"/>
              <a:gd name="T7" fmla="*/ 26 h 49"/>
              <a:gd name="T8" fmla="*/ 56 w 133"/>
              <a:gd name="T9" fmla="*/ 47 h 49"/>
              <a:gd name="T10" fmla="*/ 58 w 133"/>
              <a:gd name="T11" fmla="*/ 49 h 49"/>
              <a:gd name="T12" fmla="*/ 62 w 133"/>
              <a:gd name="T13" fmla="*/ 49 h 49"/>
              <a:gd name="T14" fmla="*/ 133 w 133"/>
              <a:gd name="T15" fmla="*/ 0 h 49"/>
              <a:gd name="T16" fmla="*/ 133 w 133"/>
              <a:gd name="T17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" h="49">
                <a:moveTo>
                  <a:pt x="133" y="0"/>
                </a:moveTo>
                <a:cubicBezTo>
                  <a:pt x="0" y="0"/>
                  <a:pt x="0" y="0"/>
                  <a:pt x="0" y="0"/>
                </a:cubicBezTo>
                <a:cubicBezTo>
                  <a:pt x="13" y="8"/>
                  <a:pt x="25" y="18"/>
                  <a:pt x="37" y="28"/>
                </a:cubicBezTo>
                <a:cubicBezTo>
                  <a:pt x="45" y="26"/>
                  <a:pt x="45" y="26"/>
                  <a:pt x="45" y="26"/>
                </a:cubicBezTo>
                <a:cubicBezTo>
                  <a:pt x="56" y="47"/>
                  <a:pt x="56" y="47"/>
                  <a:pt x="56" y="47"/>
                </a:cubicBezTo>
                <a:cubicBezTo>
                  <a:pt x="56" y="47"/>
                  <a:pt x="57" y="48"/>
                  <a:pt x="58" y="49"/>
                </a:cubicBezTo>
                <a:cubicBezTo>
                  <a:pt x="62" y="49"/>
                  <a:pt x="62" y="49"/>
                  <a:pt x="62" y="49"/>
                </a:cubicBezTo>
                <a:cubicBezTo>
                  <a:pt x="133" y="0"/>
                  <a:pt x="133" y="0"/>
                  <a:pt x="133" y="0"/>
                </a:cubicBezTo>
                <a:cubicBezTo>
                  <a:pt x="133" y="0"/>
                  <a:pt x="133" y="0"/>
                  <a:pt x="133" y="0"/>
                </a:cubicBezTo>
              </a:path>
            </a:pathLst>
          </a:custGeom>
          <a:solidFill>
            <a:srgbClr val="1A27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Freeform 215"/>
          <p:cNvSpPr>
            <a:spLocks noEditPoints="1"/>
          </p:cNvSpPr>
          <p:nvPr/>
        </p:nvSpPr>
        <p:spPr bwMode="auto">
          <a:xfrm>
            <a:off x="3668717" y="2668584"/>
            <a:ext cx="793751" cy="100012"/>
          </a:xfrm>
          <a:custGeom>
            <a:avLst/>
            <a:gdLst>
              <a:gd name="T0" fmla="*/ 755 w 881"/>
              <a:gd name="T1" fmla="*/ 16 h 111"/>
              <a:gd name="T2" fmla="*/ 629 w 881"/>
              <a:gd name="T3" fmla="*/ 49 h 111"/>
              <a:gd name="T4" fmla="*/ 881 w 881"/>
              <a:gd name="T5" fmla="*/ 49 h 111"/>
              <a:gd name="T6" fmla="*/ 755 w 881"/>
              <a:gd name="T7" fmla="*/ 16 h 111"/>
              <a:gd name="T8" fmla="*/ 573 w 881"/>
              <a:gd name="T9" fmla="*/ 0 h 111"/>
              <a:gd name="T10" fmla="*/ 95 w 881"/>
              <a:gd name="T11" fmla="*/ 0 h 111"/>
              <a:gd name="T12" fmla="*/ 0 w 881"/>
              <a:gd name="T13" fmla="*/ 79 h 111"/>
              <a:gd name="T14" fmla="*/ 4 w 881"/>
              <a:gd name="T15" fmla="*/ 111 h 111"/>
              <a:gd name="T16" fmla="*/ 88 w 881"/>
              <a:gd name="T17" fmla="*/ 49 h 111"/>
              <a:gd name="T18" fmla="*/ 515 w 881"/>
              <a:gd name="T19" fmla="*/ 49 h 111"/>
              <a:gd name="T20" fmla="*/ 569 w 881"/>
              <a:gd name="T21" fmla="*/ 2 h 111"/>
              <a:gd name="T22" fmla="*/ 573 w 881"/>
              <a:gd name="T23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1" h="111">
                <a:moveTo>
                  <a:pt x="755" y="16"/>
                </a:moveTo>
                <a:cubicBezTo>
                  <a:pt x="712" y="16"/>
                  <a:pt x="668" y="26"/>
                  <a:pt x="629" y="49"/>
                </a:cubicBezTo>
                <a:cubicBezTo>
                  <a:pt x="881" y="49"/>
                  <a:pt x="881" y="49"/>
                  <a:pt x="881" y="49"/>
                </a:cubicBezTo>
                <a:cubicBezTo>
                  <a:pt x="842" y="27"/>
                  <a:pt x="799" y="16"/>
                  <a:pt x="755" y="16"/>
                </a:cubicBezTo>
                <a:moveTo>
                  <a:pt x="573" y="0"/>
                </a:moveTo>
                <a:cubicBezTo>
                  <a:pt x="95" y="0"/>
                  <a:pt x="95" y="0"/>
                  <a:pt x="95" y="0"/>
                </a:cubicBezTo>
                <a:cubicBezTo>
                  <a:pt x="29" y="0"/>
                  <a:pt x="0" y="33"/>
                  <a:pt x="0" y="79"/>
                </a:cubicBezTo>
                <a:cubicBezTo>
                  <a:pt x="0" y="89"/>
                  <a:pt x="1" y="100"/>
                  <a:pt x="4" y="111"/>
                </a:cubicBezTo>
                <a:cubicBezTo>
                  <a:pt x="4" y="77"/>
                  <a:pt x="47" y="49"/>
                  <a:pt x="88" y="49"/>
                </a:cubicBezTo>
                <a:cubicBezTo>
                  <a:pt x="515" y="49"/>
                  <a:pt x="515" y="49"/>
                  <a:pt x="515" y="49"/>
                </a:cubicBezTo>
                <a:cubicBezTo>
                  <a:pt x="531" y="32"/>
                  <a:pt x="549" y="16"/>
                  <a:pt x="569" y="2"/>
                </a:cubicBezTo>
                <a:cubicBezTo>
                  <a:pt x="570" y="1"/>
                  <a:pt x="572" y="0"/>
                  <a:pt x="573" y="0"/>
                </a:cubicBezTo>
              </a:path>
            </a:pathLst>
          </a:custGeom>
          <a:solidFill>
            <a:srgbClr val="1A27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Freeform 217"/>
          <p:cNvSpPr>
            <a:spLocks/>
          </p:cNvSpPr>
          <p:nvPr/>
        </p:nvSpPr>
        <p:spPr bwMode="auto">
          <a:xfrm>
            <a:off x="3790955" y="3300409"/>
            <a:ext cx="1558928" cy="900112"/>
          </a:xfrm>
          <a:custGeom>
            <a:avLst/>
            <a:gdLst>
              <a:gd name="T0" fmla="*/ 49 w 1731"/>
              <a:gd name="T1" fmla="*/ 0 h 999"/>
              <a:gd name="T2" fmla="*/ 1682 w 1731"/>
              <a:gd name="T3" fmla="*/ 0 h 999"/>
              <a:gd name="T4" fmla="*/ 1731 w 1731"/>
              <a:gd name="T5" fmla="*/ 49 h 999"/>
              <a:gd name="T6" fmla="*/ 1731 w 1731"/>
              <a:gd name="T7" fmla="*/ 949 h 999"/>
              <a:gd name="T8" fmla="*/ 1682 w 1731"/>
              <a:gd name="T9" fmla="*/ 999 h 999"/>
              <a:gd name="T10" fmla="*/ 49 w 1731"/>
              <a:gd name="T11" fmla="*/ 999 h 999"/>
              <a:gd name="T12" fmla="*/ 0 w 1731"/>
              <a:gd name="T13" fmla="*/ 949 h 999"/>
              <a:gd name="T14" fmla="*/ 0 w 1731"/>
              <a:gd name="T15" fmla="*/ 49 h 999"/>
              <a:gd name="T16" fmla="*/ 49 w 1731"/>
              <a:gd name="T17" fmla="*/ 0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1" h="999">
                <a:moveTo>
                  <a:pt x="49" y="0"/>
                </a:moveTo>
                <a:cubicBezTo>
                  <a:pt x="1682" y="0"/>
                  <a:pt x="1682" y="0"/>
                  <a:pt x="1682" y="0"/>
                </a:cubicBezTo>
                <a:cubicBezTo>
                  <a:pt x="1709" y="0"/>
                  <a:pt x="1731" y="22"/>
                  <a:pt x="1731" y="49"/>
                </a:cubicBezTo>
                <a:cubicBezTo>
                  <a:pt x="1731" y="949"/>
                  <a:pt x="1731" y="949"/>
                  <a:pt x="1731" y="949"/>
                </a:cubicBezTo>
                <a:cubicBezTo>
                  <a:pt x="1731" y="976"/>
                  <a:pt x="1709" y="999"/>
                  <a:pt x="1682" y="999"/>
                </a:cubicBezTo>
                <a:cubicBezTo>
                  <a:pt x="49" y="999"/>
                  <a:pt x="49" y="999"/>
                  <a:pt x="49" y="999"/>
                </a:cubicBezTo>
                <a:cubicBezTo>
                  <a:pt x="22" y="999"/>
                  <a:pt x="0" y="976"/>
                  <a:pt x="0" y="9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2"/>
                  <a:pt x="22" y="0"/>
                  <a:pt x="49" y="0"/>
                </a:cubicBezTo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Freeform 218"/>
          <p:cNvSpPr>
            <a:spLocks/>
          </p:cNvSpPr>
          <p:nvPr/>
        </p:nvSpPr>
        <p:spPr bwMode="auto">
          <a:xfrm>
            <a:off x="4243393" y="3300409"/>
            <a:ext cx="1106489" cy="900112"/>
          </a:xfrm>
          <a:custGeom>
            <a:avLst/>
            <a:gdLst>
              <a:gd name="T0" fmla="*/ 1179 w 1228"/>
              <a:gd name="T1" fmla="*/ 0 h 999"/>
              <a:gd name="T2" fmla="*/ 1041 w 1228"/>
              <a:gd name="T3" fmla="*/ 0 h 999"/>
              <a:gd name="T4" fmla="*/ 953 w 1228"/>
              <a:gd name="T5" fmla="*/ 84 h 999"/>
              <a:gd name="T6" fmla="*/ 1142 w 1228"/>
              <a:gd name="T7" fmla="*/ 84 h 999"/>
              <a:gd name="T8" fmla="*/ 1142 w 1228"/>
              <a:gd name="T9" fmla="*/ 651 h 999"/>
              <a:gd name="T10" fmla="*/ 362 w 1228"/>
              <a:gd name="T11" fmla="*/ 651 h 999"/>
              <a:gd name="T12" fmla="*/ 0 w 1228"/>
              <a:gd name="T13" fmla="*/ 999 h 999"/>
              <a:gd name="T14" fmla="*/ 1179 w 1228"/>
              <a:gd name="T15" fmla="*/ 999 h 999"/>
              <a:gd name="T16" fmla="*/ 1228 w 1228"/>
              <a:gd name="T17" fmla="*/ 949 h 999"/>
              <a:gd name="T18" fmla="*/ 1228 w 1228"/>
              <a:gd name="T19" fmla="*/ 49 h 999"/>
              <a:gd name="T20" fmla="*/ 1179 w 1228"/>
              <a:gd name="T21" fmla="*/ 0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28" h="999">
                <a:moveTo>
                  <a:pt x="1179" y="0"/>
                </a:moveTo>
                <a:cubicBezTo>
                  <a:pt x="1041" y="0"/>
                  <a:pt x="1041" y="0"/>
                  <a:pt x="1041" y="0"/>
                </a:cubicBezTo>
                <a:cubicBezTo>
                  <a:pt x="953" y="84"/>
                  <a:pt x="953" y="84"/>
                  <a:pt x="953" y="84"/>
                </a:cubicBezTo>
                <a:cubicBezTo>
                  <a:pt x="1142" y="84"/>
                  <a:pt x="1142" y="84"/>
                  <a:pt x="1142" y="84"/>
                </a:cubicBezTo>
                <a:cubicBezTo>
                  <a:pt x="1142" y="651"/>
                  <a:pt x="1142" y="651"/>
                  <a:pt x="1142" y="651"/>
                </a:cubicBezTo>
                <a:cubicBezTo>
                  <a:pt x="362" y="651"/>
                  <a:pt x="362" y="651"/>
                  <a:pt x="362" y="651"/>
                </a:cubicBezTo>
                <a:cubicBezTo>
                  <a:pt x="0" y="999"/>
                  <a:pt x="0" y="999"/>
                  <a:pt x="0" y="999"/>
                </a:cubicBezTo>
                <a:cubicBezTo>
                  <a:pt x="1179" y="999"/>
                  <a:pt x="1179" y="999"/>
                  <a:pt x="1179" y="999"/>
                </a:cubicBezTo>
                <a:cubicBezTo>
                  <a:pt x="1206" y="999"/>
                  <a:pt x="1228" y="976"/>
                  <a:pt x="1228" y="949"/>
                </a:cubicBezTo>
                <a:cubicBezTo>
                  <a:pt x="1228" y="49"/>
                  <a:pt x="1228" y="49"/>
                  <a:pt x="1228" y="49"/>
                </a:cubicBezTo>
                <a:cubicBezTo>
                  <a:pt x="1228" y="22"/>
                  <a:pt x="1206" y="0"/>
                  <a:pt x="1179" y="0"/>
                </a:cubicBezTo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Rectangle 219"/>
          <p:cNvSpPr>
            <a:spLocks noChangeArrowheads="1"/>
          </p:cNvSpPr>
          <p:nvPr/>
        </p:nvSpPr>
        <p:spPr bwMode="auto">
          <a:xfrm>
            <a:off x="4362456" y="3925883"/>
            <a:ext cx="415926" cy="217487"/>
          </a:xfrm>
          <a:prstGeom prst="rect">
            <a:avLst/>
          </a:prstGeom>
          <a:solidFill>
            <a:srgbClr val="223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220"/>
          <p:cNvSpPr>
            <a:spLocks/>
          </p:cNvSpPr>
          <p:nvPr/>
        </p:nvSpPr>
        <p:spPr bwMode="auto">
          <a:xfrm>
            <a:off x="3867155" y="3375021"/>
            <a:ext cx="1235077" cy="511174"/>
          </a:xfrm>
          <a:custGeom>
            <a:avLst/>
            <a:gdLst>
              <a:gd name="T0" fmla="*/ 778 w 778"/>
              <a:gd name="T1" fmla="*/ 0 h 322"/>
              <a:gd name="T2" fmla="*/ 0 w 778"/>
              <a:gd name="T3" fmla="*/ 0 h 322"/>
              <a:gd name="T4" fmla="*/ 0 w 778"/>
              <a:gd name="T5" fmla="*/ 322 h 322"/>
              <a:gd name="T6" fmla="*/ 443 w 778"/>
              <a:gd name="T7" fmla="*/ 322 h 322"/>
              <a:gd name="T8" fmla="*/ 778 w 778"/>
              <a:gd name="T9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8" h="322">
                <a:moveTo>
                  <a:pt x="778" y="0"/>
                </a:moveTo>
                <a:lnTo>
                  <a:pt x="0" y="0"/>
                </a:lnTo>
                <a:lnTo>
                  <a:pt x="0" y="322"/>
                </a:lnTo>
                <a:lnTo>
                  <a:pt x="443" y="322"/>
                </a:lnTo>
                <a:lnTo>
                  <a:pt x="778" y="0"/>
                </a:lnTo>
                <a:close/>
              </a:path>
            </a:pathLst>
          </a:custGeom>
          <a:solidFill>
            <a:srgbClr val="8A8A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Freeform 221"/>
          <p:cNvSpPr>
            <a:spLocks/>
          </p:cNvSpPr>
          <p:nvPr/>
        </p:nvSpPr>
        <p:spPr bwMode="auto">
          <a:xfrm>
            <a:off x="3867155" y="3375021"/>
            <a:ext cx="1235077" cy="511174"/>
          </a:xfrm>
          <a:custGeom>
            <a:avLst/>
            <a:gdLst>
              <a:gd name="T0" fmla="*/ 778 w 778"/>
              <a:gd name="T1" fmla="*/ 0 h 322"/>
              <a:gd name="T2" fmla="*/ 0 w 778"/>
              <a:gd name="T3" fmla="*/ 0 h 322"/>
              <a:gd name="T4" fmla="*/ 0 w 778"/>
              <a:gd name="T5" fmla="*/ 322 h 322"/>
              <a:gd name="T6" fmla="*/ 443 w 778"/>
              <a:gd name="T7" fmla="*/ 322 h 322"/>
              <a:gd name="T8" fmla="*/ 778 w 778"/>
              <a:gd name="T9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8" h="322">
                <a:moveTo>
                  <a:pt x="778" y="0"/>
                </a:moveTo>
                <a:lnTo>
                  <a:pt x="0" y="0"/>
                </a:lnTo>
                <a:lnTo>
                  <a:pt x="0" y="322"/>
                </a:lnTo>
                <a:lnTo>
                  <a:pt x="443" y="322"/>
                </a:lnTo>
                <a:lnTo>
                  <a:pt x="77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Freeform 222"/>
          <p:cNvSpPr>
            <a:spLocks/>
          </p:cNvSpPr>
          <p:nvPr/>
        </p:nvSpPr>
        <p:spPr bwMode="auto">
          <a:xfrm>
            <a:off x="4570419" y="3375021"/>
            <a:ext cx="701676" cy="511174"/>
          </a:xfrm>
          <a:custGeom>
            <a:avLst/>
            <a:gdLst>
              <a:gd name="T0" fmla="*/ 442 w 442"/>
              <a:gd name="T1" fmla="*/ 0 h 322"/>
              <a:gd name="T2" fmla="*/ 335 w 442"/>
              <a:gd name="T3" fmla="*/ 0 h 322"/>
              <a:gd name="T4" fmla="*/ 0 w 442"/>
              <a:gd name="T5" fmla="*/ 322 h 322"/>
              <a:gd name="T6" fmla="*/ 442 w 442"/>
              <a:gd name="T7" fmla="*/ 322 h 322"/>
              <a:gd name="T8" fmla="*/ 442 w 442"/>
              <a:gd name="T9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322">
                <a:moveTo>
                  <a:pt x="442" y="0"/>
                </a:moveTo>
                <a:lnTo>
                  <a:pt x="335" y="0"/>
                </a:lnTo>
                <a:lnTo>
                  <a:pt x="0" y="322"/>
                </a:lnTo>
                <a:lnTo>
                  <a:pt x="442" y="322"/>
                </a:lnTo>
                <a:lnTo>
                  <a:pt x="442" y="0"/>
                </a:lnTo>
                <a:close/>
              </a:path>
            </a:pathLst>
          </a:custGeom>
          <a:solidFill>
            <a:srgbClr val="6E6E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Freeform 223"/>
          <p:cNvSpPr>
            <a:spLocks/>
          </p:cNvSpPr>
          <p:nvPr/>
        </p:nvSpPr>
        <p:spPr bwMode="auto">
          <a:xfrm>
            <a:off x="4570419" y="3375021"/>
            <a:ext cx="701676" cy="511174"/>
          </a:xfrm>
          <a:custGeom>
            <a:avLst/>
            <a:gdLst>
              <a:gd name="T0" fmla="*/ 442 w 442"/>
              <a:gd name="T1" fmla="*/ 0 h 322"/>
              <a:gd name="T2" fmla="*/ 335 w 442"/>
              <a:gd name="T3" fmla="*/ 0 h 322"/>
              <a:gd name="T4" fmla="*/ 0 w 442"/>
              <a:gd name="T5" fmla="*/ 322 h 322"/>
              <a:gd name="T6" fmla="*/ 442 w 442"/>
              <a:gd name="T7" fmla="*/ 322 h 322"/>
              <a:gd name="T8" fmla="*/ 442 w 442"/>
              <a:gd name="T9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322">
                <a:moveTo>
                  <a:pt x="442" y="0"/>
                </a:moveTo>
                <a:lnTo>
                  <a:pt x="335" y="0"/>
                </a:lnTo>
                <a:lnTo>
                  <a:pt x="0" y="322"/>
                </a:lnTo>
                <a:lnTo>
                  <a:pt x="442" y="322"/>
                </a:lnTo>
                <a:lnTo>
                  <a:pt x="44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" name="Freeform 224"/>
          <p:cNvSpPr>
            <a:spLocks/>
          </p:cNvSpPr>
          <p:nvPr/>
        </p:nvSpPr>
        <p:spPr bwMode="auto">
          <a:xfrm>
            <a:off x="3890968" y="3406771"/>
            <a:ext cx="79375" cy="87312"/>
          </a:xfrm>
          <a:custGeom>
            <a:avLst/>
            <a:gdLst>
              <a:gd name="T0" fmla="*/ 8 w 88"/>
              <a:gd name="T1" fmla="*/ 0 h 98"/>
              <a:gd name="T2" fmla="*/ 81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1 w 88"/>
              <a:gd name="T9" fmla="*/ 98 h 98"/>
              <a:gd name="T10" fmla="*/ 8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8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8" y="0"/>
                </a:moveTo>
                <a:cubicBezTo>
                  <a:pt x="81" y="0"/>
                  <a:pt x="81" y="0"/>
                  <a:pt x="81" y="0"/>
                </a:cubicBezTo>
                <a:cubicBezTo>
                  <a:pt x="85" y="0"/>
                  <a:pt x="88" y="4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3"/>
                  <a:pt x="85" y="98"/>
                  <a:pt x="81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Freeform 225"/>
          <p:cNvSpPr>
            <a:spLocks/>
          </p:cNvSpPr>
          <p:nvPr/>
        </p:nvSpPr>
        <p:spPr bwMode="auto">
          <a:xfrm>
            <a:off x="3997331" y="3406771"/>
            <a:ext cx="79375" cy="87312"/>
          </a:xfrm>
          <a:custGeom>
            <a:avLst/>
            <a:gdLst>
              <a:gd name="T0" fmla="*/ 8 w 88"/>
              <a:gd name="T1" fmla="*/ 0 h 98"/>
              <a:gd name="T2" fmla="*/ 80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0 w 88"/>
              <a:gd name="T9" fmla="*/ 98 h 98"/>
              <a:gd name="T10" fmla="*/ 8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8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8" y="4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3"/>
                  <a:pt x="84" y="98"/>
                  <a:pt x="8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3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Freeform 226"/>
          <p:cNvSpPr>
            <a:spLocks/>
          </p:cNvSpPr>
          <p:nvPr/>
        </p:nvSpPr>
        <p:spPr bwMode="auto">
          <a:xfrm>
            <a:off x="4102106" y="3406771"/>
            <a:ext cx="79375" cy="87312"/>
          </a:xfrm>
          <a:custGeom>
            <a:avLst/>
            <a:gdLst>
              <a:gd name="T0" fmla="*/ 8 w 88"/>
              <a:gd name="T1" fmla="*/ 0 h 98"/>
              <a:gd name="T2" fmla="*/ 80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0 w 88"/>
              <a:gd name="T9" fmla="*/ 98 h 98"/>
              <a:gd name="T10" fmla="*/ 8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8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5" y="0"/>
                  <a:pt x="88" y="4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3"/>
                  <a:pt x="85" y="98"/>
                  <a:pt x="8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Freeform 227"/>
          <p:cNvSpPr>
            <a:spLocks/>
          </p:cNvSpPr>
          <p:nvPr/>
        </p:nvSpPr>
        <p:spPr bwMode="auto">
          <a:xfrm>
            <a:off x="4208468" y="3406771"/>
            <a:ext cx="79375" cy="87312"/>
          </a:xfrm>
          <a:custGeom>
            <a:avLst/>
            <a:gdLst>
              <a:gd name="T0" fmla="*/ 8 w 88"/>
              <a:gd name="T1" fmla="*/ 0 h 98"/>
              <a:gd name="T2" fmla="*/ 80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0 w 88"/>
              <a:gd name="T9" fmla="*/ 98 h 98"/>
              <a:gd name="T10" fmla="*/ 8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8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8" y="4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3"/>
                  <a:pt x="84" y="98"/>
                  <a:pt x="8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3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Freeform 228"/>
          <p:cNvSpPr>
            <a:spLocks/>
          </p:cNvSpPr>
          <p:nvPr/>
        </p:nvSpPr>
        <p:spPr bwMode="auto">
          <a:xfrm>
            <a:off x="4314831" y="3406771"/>
            <a:ext cx="77788" cy="87312"/>
          </a:xfrm>
          <a:custGeom>
            <a:avLst/>
            <a:gdLst>
              <a:gd name="T0" fmla="*/ 8 w 88"/>
              <a:gd name="T1" fmla="*/ 0 h 98"/>
              <a:gd name="T2" fmla="*/ 81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1 w 88"/>
              <a:gd name="T9" fmla="*/ 98 h 98"/>
              <a:gd name="T10" fmla="*/ 8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8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8" y="0"/>
                </a:moveTo>
                <a:cubicBezTo>
                  <a:pt x="81" y="0"/>
                  <a:pt x="81" y="0"/>
                  <a:pt x="81" y="0"/>
                </a:cubicBezTo>
                <a:cubicBezTo>
                  <a:pt x="85" y="0"/>
                  <a:pt x="88" y="4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3"/>
                  <a:pt x="85" y="98"/>
                  <a:pt x="81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Freeform 229"/>
          <p:cNvSpPr>
            <a:spLocks/>
          </p:cNvSpPr>
          <p:nvPr/>
        </p:nvSpPr>
        <p:spPr bwMode="auto">
          <a:xfrm>
            <a:off x="4419606" y="3406771"/>
            <a:ext cx="79375" cy="87312"/>
          </a:xfrm>
          <a:custGeom>
            <a:avLst/>
            <a:gdLst>
              <a:gd name="T0" fmla="*/ 8 w 88"/>
              <a:gd name="T1" fmla="*/ 0 h 98"/>
              <a:gd name="T2" fmla="*/ 80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0 w 88"/>
              <a:gd name="T9" fmla="*/ 98 h 98"/>
              <a:gd name="T10" fmla="*/ 8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8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8" y="4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3"/>
                  <a:pt x="84" y="98"/>
                  <a:pt x="8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3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Freeform 230"/>
          <p:cNvSpPr>
            <a:spLocks/>
          </p:cNvSpPr>
          <p:nvPr/>
        </p:nvSpPr>
        <p:spPr bwMode="auto">
          <a:xfrm>
            <a:off x="4525969" y="3406771"/>
            <a:ext cx="79375" cy="87312"/>
          </a:xfrm>
          <a:custGeom>
            <a:avLst/>
            <a:gdLst>
              <a:gd name="T0" fmla="*/ 8 w 88"/>
              <a:gd name="T1" fmla="*/ 0 h 98"/>
              <a:gd name="T2" fmla="*/ 80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0 w 88"/>
              <a:gd name="T9" fmla="*/ 98 h 98"/>
              <a:gd name="T10" fmla="*/ 8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8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5" y="0"/>
                  <a:pt x="88" y="4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3"/>
                  <a:pt x="85" y="98"/>
                  <a:pt x="8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231"/>
          <p:cNvSpPr>
            <a:spLocks/>
          </p:cNvSpPr>
          <p:nvPr/>
        </p:nvSpPr>
        <p:spPr bwMode="auto">
          <a:xfrm>
            <a:off x="4632332" y="3406771"/>
            <a:ext cx="79375" cy="87312"/>
          </a:xfrm>
          <a:custGeom>
            <a:avLst/>
            <a:gdLst>
              <a:gd name="T0" fmla="*/ 8 w 88"/>
              <a:gd name="T1" fmla="*/ 0 h 98"/>
              <a:gd name="T2" fmla="*/ 80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0 w 88"/>
              <a:gd name="T9" fmla="*/ 98 h 98"/>
              <a:gd name="T10" fmla="*/ 8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8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8" y="4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3"/>
                  <a:pt x="84" y="98"/>
                  <a:pt x="8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3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Freeform 232"/>
          <p:cNvSpPr>
            <a:spLocks/>
          </p:cNvSpPr>
          <p:nvPr/>
        </p:nvSpPr>
        <p:spPr bwMode="auto">
          <a:xfrm>
            <a:off x="4737107" y="3406771"/>
            <a:ext cx="79375" cy="87312"/>
          </a:xfrm>
          <a:custGeom>
            <a:avLst/>
            <a:gdLst>
              <a:gd name="T0" fmla="*/ 8 w 88"/>
              <a:gd name="T1" fmla="*/ 0 h 98"/>
              <a:gd name="T2" fmla="*/ 80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0 w 88"/>
              <a:gd name="T9" fmla="*/ 98 h 98"/>
              <a:gd name="T10" fmla="*/ 8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8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5" y="0"/>
                  <a:pt x="88" y="4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3"/>
                  <a:pt x="85" y="98"/>
                  <a:pt x="8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233"/>
          <p:cNvSpPr>
            <a:spLocks/>
          </p:cNvSpPr>
          <p:nvPr/>
        </p:nvSpPr>
        <p:spPr bwMode="auto">
          <a:xfrm>
            <a:off x="4843469" y="3406771"/>
            <a:ext cx="79375" cy="87312"/>
          </a:xfrm>
          <a:custGeom>
            <a:avLst/>
            <a:gdLst>
              <a:gd name="T0" fmla="*/ 8 w 88"/>
              <a:gd name="T1" fmla="*/ 0 h 98"/>
              <a:gd name="T2" fmla="*/ 80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0 w 88"/>
              <a:gd name="T9" fmla="*/ 98 h 98"/>
              <a:gd name="T10" fmla="*/ 8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8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8" y="4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3"/>
                  <a:pt x="84" y="98"/>
                  <a:pt x="8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3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234"/>
          <p:cNvSpPr>
            <a:spLocks/>
          </p:cNvSpPr>
          <p:nvPr/>
        </p:nvSpPr>
        <p:spPr bwMode="auto">
          <a:xfrm>
            <a:off x="4949832" y="3406771"/>
            <a:ext cx="79375" cy="87312"/>
          </a:xfrm>
          <a:custGeom>
            <a:avLst/>
            <a:gdLst>
              <a:gd name="T0" fmla="*/ 8 w 88"/>
              <a:gd name="T1" fmla="*/ 0 h 98"/>
              <a:gd name="T2" fmla="*/ 81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1 w 88"/>
              <a:gd name="T9" fmla="*/ 98 h 98"/>
              <a:gd name="T10" fmla="*/ 8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8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8" y="0"/>
                </a:moveTo>
                <a:cubicBezTo>
                  <a:pt x="81" y="0"/>
                  <a:pt x="81" y="0"/>
                  <a:pt x="81" y="0"/>
                </a:cubicBezTo>
                <a:cubicBezTo>
                  <a:pt x="85" y="0"/>
                  <a:pt x="88" y="4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3"/>
                  <a:pt x="85" y="98"/>
                  <a:pt x="81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Freeform 235"/>
          <p:cNvSpPr>
            <a:spLocks/>
          </p:cNvSpPr>
          <p:nvPr/>
        </p:nvSpPr>
        <p:spPr bwMode="auto">
          <a:xfrm>
            <a:off x="4049718" y="3529009"/>
            <a:ext cx="79375" cy="87312"/>
          </a:xfrm>
          <a:custGeom>
            <a:avLst/>
            <a:gdLst>
              <a:gd name="T0" fmla="*/ 8 w 88"/>
              <a:gd name="T1" fmla="*/ 0 h 98"/>
              <a:gd name="T2" fmla="*/ 80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0 w 88"/>
              <a:gd name="T9" fmla="*/ 98 h 98"/>
              <a:gd name="T10" fmla="*/ 8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8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3"/>
                  <a:pt x="84" y="98"/>
                  <a:pt x="8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3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3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Freeform 236"/>
          <p:cNvSpPr>
            <a:spLocks/>
          </p:cNvSpPr>
          <p:nvPr/>
        </p:nvSpPr>
        <p:spPr bwMode="auto">
          <a:xfrm>
            <a:off x="4156081" y="3529009"/>
            <a:ext cx="79375" cy="87312"/>
          </a:xfrm>
          <a:custGeom>
            <a:avLst/>
            <a:gdLst>
              <a:gd name="T0" fmla="*/ 8 w 88"/>
              <a:gd name="T1" fmla="*/ 0 h 98"/>
              <a:gd name="T2" fmla="*/ 80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0 w 88"/>
              <a:gd name="T9" fmla="*/ 98 h 98"/>
              <a:gd name="T10" fmla="*/ 8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8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5" y="0"/>
                  <a:pt x="88" y="5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3"/>
                  <a:pt x="85" y="98"/>
                  <a:pt x="8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Freeform 237"/>
          <p:cNvSpPr>
            <a:spLocks/>
          </p:cNvSpPr>
          <p:nvPr/>
        </p:nvSpPr>
        <p:spPr bwMode="auto">
          <a:xfrm>
            <a:off x="4262443" y="3529009"/>
            <a:ext cx="79375" cy="87312"/>
          </a:xfrm>
          <a:custGeom>
            <a:avLst/>
            <a:gdLst>
              <a:gd name="T0" fmla="*/ 7 w 88"/>
              <a:gd name="T1" fmla="*/ 0 h 98"/>
              <a:gd name="T2" fmla="*/ 80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0 w 88"/>
              <a:gd name="T9" fmla="*/ 98 h 98"/>
              <a:gd name="T10" fmla="*/ 7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7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7" y="0"/>
                </a:move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3"/>
                  <a:pt x="84" y="98"/>
                  <a:pt x="80" y="98"/>
                </a:cubicBezTo>
                <a:cubicBezTo>
                  <a:pt x="7" y="98"/>
                  <a:pt x="7" y="98"/>
                  <a:pt x="7" y="98"/>
                </a:cubicBezTo>
                <a:cubicBezTo>
                  <a:pt x="3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3" y="0"/>
                  <a:pt x="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238"/>
          <p:cNvSpPr>
            <a:spLocks/>
          </p:cNvSpPr>
          <p:nvPr/>
        </p:nvSpPr>
        <p:spPr bwMode="auto">
          <a:xfrm>
            <a:off x="4367219" y="3529009"/>
            <a:ext cx="79375" cy="87312"/>
          </a:xfrm>
          <a:custGeom>
            <a:avLst/>
            <a:gdLst>
              <a:gd name="T0" fmla="*/ 8 w 88"/>
              <a:gd name="T1" fmla="*/ 0 h 98"/>
              <a:gd name="T2" fmla="*/ 80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0 w 88"/>
              <a:gd name="T9" fmla="*/ 98 h 98"/>
              <a:gd name="T10" fmla="*/ 8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8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5" y="0"/>
                  <a:pt x="88" y="5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3"/>
                  <a:pt x="85" y="98"/>
                  <a:pt x="8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239"/>
          <p:cNvSpPr>
            <a:spLocks/>
          </p:cNvSpPr>
          <p:nvPr/>
        </p:nvSpPr>
        <p:spPr bwMode="auto">
          <a:xfrm>
            <a:off x="4473581" y="3529009"/>
            <a:ext cx="79375" cy="87312"/>
          </a:xfrm>
          <a:custGeom>
            <a:avLst/>
            <a:gdLst>
              <a:gd name="T0" fmla="*/ 8 w 88"/>
              <a:gd name="T1" fmla="*/ 0 h 98"/>
              <a:gd name="T2" fmla="*/ 80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0 w 88"/>
              <a:gd name="T9" fmla="*/ 98 h 98"/>
              <a:gd name="T10" fmla="*/ 8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8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3"/>
                  <a:pt x="84" y="98"/>
                  <a:pt x="8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3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3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Freeform 240"/>
          <p:cNvSpPr>
            <a:spLocks/>
          </p:cNvSpPr>
          <p:nvPr/>
        </p:nvSpPr>
        <p:spPr bwMode="auto">
          <a:xfrm>
            <a:off x="4578357" y="3529009"/>
            <a:ext cx="79375" cy="87312"/>
          </a:xfrm>
          <a:custGeom>
            <a:avLst/>
            <a:gdLst>
              <a:gd name="T0" fmla="*/ 8 w 88"/>
              <a:gd name="T1" fmla="*/ 0 h 98"/>
              <a:gd name="T2" fmla="*/ 80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0 w 88"/>
              <a:gd name="T9" fmla="*/ 98 h 98"/>
              <a:gd name="T10" fmla="*/ 8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8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5" y="0"/>
                  <a:pt x="88" y="5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3"/>
                  <a:pt x="85" y="98"/>
                  <a:pt x="8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241"/>
          <p:cNvSpPr>
            <a:spLocks/>
          </p:cNvSpPr>
          <p:nvPr/>
        </p:nvSpPr>
        <p:spPr bwMode="auto">
          <a:xfrm>
            <a:off x="4684719" y="3529009"/>
            <a:ext cx="79375" cy="87312"/>
          </a:xfrm>
          <a:custGeom>
            <a:avLst/>
            <a:gdLst>
              <a:gd name="T0" fmla="*/ 8 w 88"/>
              <a:gd name="T1" fmla="*/ 0 h 98"/>
              <a:gd name="T2" fmla="*/ 80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0 w 88"/>
              <a:gd name="T9" fmla="*/ 98 h 98"/>
              <a:gd name="T10" fmla="*/ 8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8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3"/>
                  <a:pt x="84" y="98"/>
                  <a:pt x="8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3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3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Freeform 242"/>
          <p:cNvSpPr>
            <a:spLocks/>
          </p:cNvSpPr>
          <p:nvPr/>
        </p:nvSpPr>
        <p:spPr bwMode="auto">
          <a:xfrm>
            <a:off x="4791082" y="3529009"/>
            <a:ext cx="79375" cy="87312"/>
          </a:xfrm>
          <a:custGeom>
            <a:avLst/>
            <a:gdLst>
              <a:gd name="T0" fmla="*/ 8 w 88"/>
              <a:gd name="T1" fmla="*/ 0 h 98"/>
              <a:gd name="T2" fmla="*/ 80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0 w 88"/>
              <a:gd name="T9" fmla="*/ 98 h 98"/>
              <a:gd name="T10" fmla="*/ 8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8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5" y="0"/>
                  <a:pt x="88" y="5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3"/>
                  <a:pt x="85" y="98"/>
                  <a:pt x="8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Freeform 243"/>
          <p:cNvSpPr>
            <a:spLocks/>
          </p:cNvSpPr>
          <p:nvPr/>
        </p:nvSpPr>
        <p:spPr bwMode="auto">
          <a:xfrm>
            <a:off x="4897445" y="3529009"/>
            <a:ext cx="79375" cy="87312"/>
          </a:xfrm>
          <a:custGeom>
            <a:avLst/>
            <a:gdLst>
              <a:gd name="T0" fmla="*/ 7 w 88"/>
              <a:gd name="T1" fmla="*/ 0 h 98"/>
              <a:gd name="T2" fmla="*/ 80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0 w 88"/>
              <a:gd name="T9" fmla="*/ 98 h 98"/>
              <a:gd name="T10" fmla="*/ 7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7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7" y="0"/>
                </a:move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3"/>
                  <a:pt x="84" y="98"/>
                  <a:pt x="80" y="98"/>
                </a:cubicBezTo>
                <a:cubicBezTo>
                  <a:pt x="7" y="98"/>
                  <a:pt x="7" y="98"/>
                  <a:pt x="7" y="98"/>
                </a:cubicBezTo>
                <a:cubicBezTo>
                  <a:pt x="3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3" y="0"/>
                  <a:pt x="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244"/>
          <p:cNvSpPr>
            <a:spLocks/>
          </p:cNvSpPr>
          <p:nvPr/>
        </p:nvSpPr>
        <p:spPr bwMode="auto">
          <a:xfrm>
            <a:off x="5002220" y="3529009"/>
            <a:ext cx="79375" cy="87312"/>
          </a:xfrm>
          <a:custGeom>
            <a:avLst/>
            <a:gdLst>
              <a:gd name="T0" fmla="*/ 8 w 88"/>
              <a:gd name="T1" fmla="*/ 0 h 98"/>
              <a:gd name="T2" fmla="*/ 80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0 w 88"/>
              <a:gd name="T9" fmla="*/ 98 h 98"/>
              <a:gd name="T10" fmla="*/ 8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8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5" y="0"/>
                  <a:pt x="88" y="5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3"/>
                  <a:pt x="85" y="98"/>
                  <a:pt x="8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245"/>
          <p:cNvSpPr>
            <a:spLocks/>
          </p:cNvSpPr>
          <p:nvPr/>
        </p:nvSpPr>
        <p:spPr bwMode="auto">
          <a:xfrm>
            <a:off x="5056195" y="3406771"/>
            <a:ext cx="79375" cy="87312"/>
          </a:xfrm>
          <a:custGeom>
            <a:avLst/>
            <a:gdLst>
              <a:gd name="T0" fmla="*/ 8 w 88"/>
              <a:gd name="T1" fmla="*/ 0 h 98"/>
              <a:gd name="T2" fmla="*/ 80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0 w 88"/>
              <a:gd name="T9" fmla="*/ 98 h 98"/>
              <a:gd name="T10" fmla="*/ 8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8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8" y="4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3"/>
                  <a:pt x="84" y="98"/>
                  <a:pt x="8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3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3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246"/>
          <p:cNvSpPr>
            <a:spLocks/>
          </p:cNvSpPr>
          <p:nvPr/>
        </p:nvSpPr>
        <p:spPr bwMode="auto">
          <a:xfrm>
            <a:off x="5160970" y="3406771"/>
            <a:ext cx="79375" cy="87312"/>
          </a:xfrm>
          <a:custGeom>
            <a:avLst/>
            <a:gdLst>
              <a:gd name="T0" fmla="*/ 8 w 88"/>
              <a:gd name="T1" fmla="*/ 0 h 98"/>
              <a:gd name="T2" fmla="*/ 80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0 w 88"/>
              <a:gd name="T9" fmla="*/ 98 h 98"/>
              <a:gd name="T10" fmla="*/ 8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8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5" y="0"/>
                  <a:pt x="88" y="4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3"/>
                  <a:pt x="85" y="98"/>
                  <a:pt x="8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247"/>
          <p:cNvSpPr>
            <a:spLocks/>
          </p:cNvSpPr>
          <p:nvPr/>
        </p:nvSpPr>
        <p:spPr bwMode="auto">
          <a:xfrm>
            <a:off x="5110170" y="3529009"/>
            <a:ext cx="130175" cy="87312"/>
          </a:xfrm>
          <a:custGeom>
            <a:avLst/>
            <a:gdLst>
              <a:gd name="T0" fmla="*/ 7 w 144"/>
              <a:gd name="T1" fmla="*/ 0 h 98"/>
              <a:gd name="T2" fmla="*/ 136 w 144"/>
              <a:gd name="T3" fmla="*/ 0 h 98"/>
              <a:gd name="T4" fmla="*/ 144 w 144"/>
              <a:gd name="T5" fmla="*/ 10 h 98"/>
              <a:gd name="T6" fmla="*/ 144 w 144"/>
              <a:gd name="T7" fmla="*/ 88 h 98"/>
              <a:gd name="T8" fmla="*/ 136 w 144"/>
              <a:gd name="T9" fmla="*/ 98 h 98"/>
              <a:gd name="T10" fmla="*/ 7 w 144"/>
              <a:gd name="T11" fmla="*/ 98 h 98"/>
              <a:gd name="T12" fmla="*/ 0 w 144"/>
              <a:gd name="T13" fmla="*/ 88 h 98"/>
              <a:gd name="T14" fmla="*/ 0 w 144"/>
              <a:gd name="T15" fmla="*/ 10 h 98"/>
              <a:gd name="T16" fmla="*/ 7 w 144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98">
                <a:moveTo>
                  <a:pt x="7" y="0"/>
                </a:moveTo>
                <a:cubicBezTo>
                  <a:pt x="136" y="0"/>
                  <a:pt x="136" y="0"/>
                  <a:pt x="136" y="0"/>
                </a:cubicBezTo>
                <a:cubicBezTo>
                  <a:pt x="141" y="0"/>
                  <a:pt x="144" y="5"/>
                  <a:pt x="144" y="10"/>
                </a:cubicBezTo>
                <a:cubicBezTo>
                  <a:pt x="144" y="88"/>
                  <a:pt x="144" y="88"/>
                  <a:pt x="144" y="88"/>
                </a:cubicBezTo>
                <a:cubicBezTo>
                  <a:pt x="144" y="93"/>
                  <a:pt x="141" y="98"/>
                  <a:pt x="136" y="98"/>
                </a:cubicBezTo>
                <a:cubicBezTo>
                  <a:pt x="7" y="98"/>
                  <a:pt x="7" y="98"/>
                  <a:pt x="7" y="98"/>
                </a:cubicBezTo>
                <a:cubicBezTo>
                  <a:pt x="3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3" y="0"/>
                  <a:pt x="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Freeform 248"/>
          <p:cNvSpPr>
            <a:spLocks/>
          </p:cNvSpPr>
          <p:nvPr/>
        </p:nvSpPr>
        <p:spPr bwMode="auto">
          <a:xfrm>
            <a:off x="3892555" y="3529009"/>
            <a:ext cx="133350" cy="87312"/>
          </a:xfrm>
          <a:custGeom>
            <a:avLst/>
            <a:gdLst>
              <a:gd name="T0" fmla="*/ 7 w 149"/>
              <a:gd name="T1" fmla="*/ 0 h 98"/>
              <a:gd name="T2" fmla="*/ 141 w 149"/>
              <a:gd name="T3" fmla="*/ 0 h 98"/>
              <a:gd name="T4" fmla="*/ 149 w 149"/>
              <a:gd name="T5" fmla="*/ 10 h 98"/>
              <a:gd name="T6" fmla="*/ 149 w 149"/>
              <a:gd name="T7" fmla="*/ 88 h 98"/>
              <a:gd name="T8" fmla="*/ 141 w 149"/>
              <a:gd name="T9" fmla="*/ 98 h 98"/>
              <a:gd name="T10" fmla="*/ 7 w 149"/>
              <a:gd name="T11" fmla="*/ 98 h 98"/>
              <a:gd name="T12" fmla="*/ 0 w 149"/>
              <a:gd name="T13" fmla="*/ 88 h 98"/>
              <a:gd name="T14" fmla="*/ 0 w 149"/>
              <a:gd name="T15" fmla="*/ 10 h 98"/>
              <a:gd name="T16" fmla="*/ 7 w 149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98">
                <a:moveTo>
                  <a:pt x="7" y="0"/>
                </a:moveTo>
                <a:cubicBezTo>
                  <a:pt x="141" y="0"/>
                  <a:pt x="141" y="0"/>
                  <a:pt x="141" y="0"/>
                </a:cubicBezTo>
                <a:cubicBezTo>
                  <a:pt x="146" y="0"/>
                  <a:pt x="149" y="5"/>
                  <a:pt x="149" y="10"/>
                </a:cubicBezTo>
                <a:cubicBezTo>
                  <a:pt x="149" y="88"/>
                  <a:pt x="149" y="88"/>
                  <a:pt x="149" y="88"/>
                </a:cubicBezTo>
                <a:cubicBezTo>
                  <a:pt x="149" y="93"/>
                  <a:pt x="146" y="98"/>
                  <a:pt x="141" y="98"/>
                </a:cubicBezTo>
                <a:cubicBezTo>
                  <a:pt x="7" y="98"/>
                  <a:pt x="7" y="98"/>
                  <a:pt x="7" y="98"/>
                </a:cubicBezTo>
                <a:cubicBezTo>
                  <a:pt x="3" y="98"/>
                  <a:pt x="0" y="93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3" y="0"/>
                  <a:pt x="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249"/>
          <p:cNvSpPr>
            <a:spLocks/>
          </p:cNvSpPr>
          <p:nvPr/>
        </p:nvSpPr>
        <p:spPr bwMode="auto">
          <a:xfrm>
            <a:off x="3892555" y="3651246"/>
            <a:ext cx="157163" cy="88900"/>
          </a:xfrm>
          <a:custGeom>
            <a:avLst/>
            <a:gdLst>
              <a:gd name="T0" fmla="*/ 7 w 175"/>
              <a:gd name="T1" fmla="*/ 0 h 98"/>
              <a:gd name="T2" fmla="*/ 167 w 175"/>
              <a:gd name="T3" fmla="*/ 0 h 98"/>
              <a:gd name="T4" fmla="*/ 175 w 175"/>
              <a:gd name="T5" fmla="*/ 10 h 98"/>
              <a:gd name="T6" fmla="*/ 175 w 175"/>
              <a:gd name="T7" fmla="*/ 88 h 98"/>
              <a:gd name="T8" fmla="*/ 167 w 175"/>
              <a:gd name="T9" fmla="*/ 98 h 98"/>
              <a:gd name="T10" fmla="*/ 7 w 175"/>
              <a:gd name="T11" fmla="*/ 98 h 98"/>
              <a:gd name="T12" fmla="*/ 0 w 175"/>
              <a:gd name="T13" fmla="*/ 88 h 98"/>
              <a:gd name="T14" fmla="*/ 0 w 175"/>
              <a:gd name="T15" fmla="*/ 10 h 98"/>
              <a:gd name="T16" fmla="*/ 7 w 175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5" h="98">
                <a:moveTo>
                  <a:pt x="7" y="0"/>
                </a:moveTo>
                <a:cubicBezTo>
                  <a:pt x="167" y="0"/>
                  <a:pt x="167" y="0"/>
                  <a:pt x="167" y="0"/>
                </a:cubicBezTo>
                <a:cubicBezTo>
                  <a:pt x="172" y="0"/>
                  <a:pt x="175" y="5"/>
                  <a:pt x="175" y="10"/>
                </a:cubicBezTo>
                <a:cubicBezTo>
                  <a:pt x="175" y="88"/>
                  <a:pt x="175" y="88"/>
                  <a:pt x="175" y="88"/>
                </a:cubicBezTo>
                <a:cubicBezTo>
                  <a:pt x="175" y="94"/>
                  <a:pt x="172" y="98"/>
                  <a:pt x="167" y="98"/>
                </a:cubicBezTo>
                <a:cubicBezTo>
                  <a:pt x="7" y="98"/>
                  <a:pt x="7" y="98"/>
                  <a:pt x="7" y="98"/>
                </a:cubicBezTo>
                <a:cubicBezTo>
                  <a:pt x="3" y="98"/>
                  <a:pt x="0" y="94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3" y="0"/>
                  <a:pt x="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Freeform 250"/>
          <p:cNvSpPr>
            <a:spLocks/>
          </p:cNvSpPr>
          <p:nvPr/>
        </p:nvSpPr>
        <p:spPr bwMode="auto">
          <a:xfrm>
            <a:off x="3892555" y="3773483"/>
            <a:ext cx="77788" cy="88900"/>
          </a:xfrm>
          <a:custGeom>
            <a:avLst/>
            <a:gdLst>
              <a:gd name="T0" fmla="*/ 7 w 87"/>
              <a:gd name="T1" fmla="*/ 0 h 98"/>
              <a:gd name="T2" fmla="*/ 79 w 87"/>
              <a:gd name="T3" fmla="*/ 0 h 98"/>
              <a:gd name="T4" fmla="*/ 87 w 87"/>
              <a:gd name="T5" fmla="*/ 10 h 98"/>
              <a:gd name="T6" fmla="*/ 87 w 87"/>
              <a:gd name="T7" fmla="*/ 88 h 98"/>
              <a:gd name="T8" fmla="*/ 79 w 87"/>
              <a:gd name="T9" fmla="*/ 98 h 98"/>
              <a:gd name="T10" fmla="*/ 7 w 87"/>
              <a:gd name="T11" fmla="*/ 98 h 98"/>
              <a:gd name="T12" fmla="*/ 0 w 87"/>
              <a:gd name="T13" fmla="*/ 88 h 98"/>
              <a:gd name="T14" fmla="*/ 0 w 87"/>
              <a:gd name="T15" fmla="*/ 10 h 98"/>
              <a:gd name="T16" fmla="*/ 7 w 87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" h="98">
                <a:moveTo>
                  <a:pt x="7" y="0"/>
                </a:moveTo>
                <a:cubicBezTo>
                  <a:pt x="79" y="0"/>
                  <a:pt x="79" y="0"/>
                  <a:pt x="79" y="0"/>
                </a:cubicBezTo>
                <a:cubicBezTo>
                  <a:pt x="84" y="0"/>
                  <a:pt x="87" y="5"/>
                  <a:pt x="87" y="1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94"/>
                  <a:pt x="84" y="98"/>
                  <a:pt x="79" y="98"/>
                </a:cubicBezTo>
                <a:cubicBezTo>
                  <a:pt x="7" y="98"/>
                  <a:pt x="7" y="98"/>
                  <a:pt x="7" y="98"/>
                </a:cubicBezTo>
                <a:cubicBezTo>
                  <a:pt x="3" y="98"/>
                  <a:pt x="0" y="94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3" y="0"/>
                  <a:pt x="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Freeform 251"/>
          <p:cNvSpPr>
            <a:spLocks/>
          </p:cNvSpPr>
          <p:nvPr/>
        </p:nvSpPr>
        <p:spPr bwMode="auto">
          <a:xfrm>
            <a:off x="3997331" y="3773483"/>
            <a:ext cx="79375" cy="88900"/>
          </a:xfrm>
          <a:custGeom>
            <a:avLst/>
            <a:gdLst>
              <a:gd name="T0" fmla="*/ 8 w 88"/>
              <a:gd name="T1" fmla="*/ 0 h 98"/>
              <a:gd name="T2" fmla="*/ 80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0 w 88"/>
              <a:gd name="T9" fmla="*/ 98 h 98"/>
              <a:gd name="T10" fmla="*/ 8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8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4"/>
                  <a:pt x="84" y="98"/>
                  <a:pt x="8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3" y="98"/>
                  <a:pt x="0" y="94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3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252"/>
          <p:cNvSpPr>
            <a:spLocks/>
          </p:cNvSpPr>
          <p:nvPr/>
        </p:nvSpPr>
        <p:spPr bwMode="auto">
          <a:xfrm>
            <a:off x="4103693" y="3773483"/>
            <a:ext cx="79375" cy="88900"/>
          </a:xfrm>
          <a:custGeom>
            <a:avLst/>
            <a:gdLst>
              <a:gd name="T0" fmla="*/ 8 w 88"/>
              <a:gd name="T1" fmla="*/ 0 h 98"/>
              <a:gd name="T2" fmla="*/ 80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0 w 88"/>
              <a:gd name="T9" fmla="*/ 98 h 98"/>
              <a:gd name="T10" fmla="*/ 8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8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5" y="0"/>
                  <a:pt x="88" y="5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4"/>
                  <a:pt x="85" y="98"/>
                  <a:pt x="8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4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254"/>
          <p:cNvSpPr>
            <a:spLocks/>
          </p:cNvSpPr>
          <p:nvPr/>
        </p:nvSpPr>
        <p:spPr bwMode="auto">
          <a:xfrm>
            <a:off x="4075118" y="3652833"/>
            <a:ext cx="79375" cy="88900"/>
          </a:xfrm>
          <a:custGeom>
            <a:avLst/>
            <a:gdLst>
              <a:gd name="T0" fmla="*/ 8 w 88"/>
              <a:gd name="T1" fmla="*/ 0 h 99"/>
              <a:gd name="T2" fmla="*/ 80 w 88"/>
              <a:gd name="T3" fmla="*/ 0 h 99"/>
              <a:gd name="T4" fmla="*/ 88 w 88"/>
              <a:gd name="T5" fmla="*/ 11 h 99"/>
              <a:gd name="T6" fmla="*/ 88 w 88"/>
              <a:gd name="T7" fmla="*/ 88 h 99"/>
              <a:gd name="T8" fmla="*/ 80 w 88"/>
              <a:gd name="T9" fmla="*/ 99 h 99"/>
              <a:gd name="T10" fmla="*/ 8 w 88"/>
              <a:gd name="T11" fmla="*/ 99 h 99"/>
              <a:gd name="T12" fmla="*/ 0 w 88"/>
              <a:gd name="T13" fmla="*/ 88 h 99"/>
              <a:gd name="T14" fmla="*/ 0 w 88"/>
              <a:gd name="T15" fmla="*/ 11 h 99"/>
              <a:gd name="T16" fmla="*/ 8 w 88"/>
              <a:gd name="T17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9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8" y="5"/>
                  <a:pt x="88" y="11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4"/>
                  <a:pt x="84" y="99"/>
                  <a:pt x="80" y="99"/>
                </a:cubicBezTo>
                <a:cubicBezTo>
                  <a:pt x="8" y="99"/>
                  <a:pt x="8" y="99"/>
                  <a:pt x="8" y="99"/>
                </a:cubicBezTo>
                <a:cubicBezTo>
                  <a:pt x="3" y="99"/>
                  <a:pt x="0" y="94"/>
                  <a:pt x="0" y="8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3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255"/>
          <p:cNvSpPr>
            <a:spLocks/>
          </p:cNvSpPr>
          <p:nvPr/>
        </p:nvSpPr>
        <p:spPr bwMode="auto">
          <a:xfrm>
            <a:off x="4181481" y="3652833"/>
            <a:ext cx="77788" cy="88900"/>
          </a:xfrm>
          <a:custGeom>
            <a:avLst/>
            <a:gdLst>
              <a:gd name="T0" fmla="*/ 8 w 88"/>
              <a:gd name="T1" fmla="*/ 0 h 99"/>
              <a:gd name="T2" fmla="*/ 81 w 88"/>
              <a:gd name="T3" fmla="*/ 0 h 99"/>
              <a:gd name="T4" fmla="*/ 88 w 88"/>
              <a:gd name="T5" fmla="*/ 11 h 99"/>
              <a:gd name="T6" fmla="*/ 88 w 88"/>
              <a:gd name="T7" fmla="*/ 88 h 99"/>
              <a:gd name="T8" fmla="*/ 81 w 88"/>
              <a:gd name="T9" fmla="*/ 99 h 99"/>
              <a:gd name="T10" fmla="*/ 8 w 88"/>
              <a:gd name="T11" fmla="*/ 99 h 99"/>
              <a:gd name="T12" fmla="*/ 0 w 88"/>
              <a:gd name="T13" fmla="*/ 88 h 99"/>
              <a:gd name="T14" fmla="*/ 0 w 88"/>
              <a:gd name="T15" fmla="*/ 11 h 99"/>
              <a:gd name="T16" fmla="*/ 8 w 88"/>
              <a:gd name="T17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9">
                <a:moveTo>
                  <a:pt x="8" y="0"/>
                </a:moveTo>
                <a:cubicBezTo>
                  <a:pt x="81" y="0"/>
                  <a:pt x="81" y="0"/>
                  <a:pt x="81" y="0"/>
                </a:cubicBezTo>
                <a:cubicBezTo>
                  <a:pt x="85" y="0"/>
                  <a:pt x="88" y="5"/>
                  <a:pt x="88" y="11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4"/>
                  <a:pt x="85" y="99"/>
                  <a:pt x="81" y="99"/>
                </a:cubicBezTo>
                <a:cubicBezTo>
                  <a:pt x="8" y="99"/>
                  <a:pt x="8" y="99"/>
                  <a:pt x="8" y="99"/>
                </a:cubicBezTo>
                <a:cubicBezTo>
                  <a:pt x="4" y="99"/>
                  <a:pt x="0" y="94"/>
                  <a:pt x="0" y="8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Freeform 256"/>
          <p:cNvSpPr>
            <a:spLocks/>
          </p:cNvSpPr>
          <p:nvPr/>
        </p:nvSpPr>
        <p:spPr bwMode="auto">
          <a:xfrm>
            <a:off x="4286256" y="3652833"/>
            <a:ext cx="79375" cy="88900"/>
          </a:xfrm>
          <a:custGeom>
            <a:avLst/>
            <a:gdLst>
              <a:gd name="T0" fmla="*/ 8 w 88"/>
              <a:gd name="T1" fmla="*/ 0 h 99"/>
              <a:gd name="T2" fmla="*/ 80 w 88"/>
              <a:gd name="T3" fmla="*/ 0 h 99"/>
              <a:gd name="T4" fmla="*/ 88 w 88"/>
              <a:gd name="T5" fmla="*/ 11 h 99"/>
              <a:gd name="T6" fmla="*/ 88 w 88"/>
              <a:gd name="T7" fmla="*/ 88 h 99"/>
              <a:gd name="T8" fmla="*/ 80 w 88"/>
              <a:gd name="T9" fmla="*/ 99 h 99"/>
              <a:gd name="T10" fmla="*/ 8 w 88"/>
              <a:gd name="T11" fmla="*/ 99 h 99"/>
              <a:gd name="T12" fmla="*/ 0 w 88"/>
              <a:gd name="T13" fmla="*/ 88 h 99"/>
              <a:gd name="T14" fmla="*/ 0 w 88"/>
              <a:gd name="T15" fmla="*/ 11 h 99"/>
              <a:gd name="T16" fmla="*/ 8 w 88"/>
              <a:gd name="T17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9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8" y="5"/>
                  <a:pt x="88" y="11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4"/>
                  <a:pt x="84" y="99"/>
                  <a:pt x="80" y="99"/>
                </a:cubicBezTo>
                <a:cubicBezTo>
                  <a:pt x="8" y="99"/>
                  <a:pt x="8" y="99"/>
                  <a:pt x="8" y="99"/>
                </a:cubicBezTo>
                <a:cubicBezTo>
                  <a:pt x="3" y="99"/>
                  <a:pt x="0" y="94"/>
                  <a:pt x="0" y="8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3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Freeform 257"/>
          <p:cNvSpPr>
            <a:spLocks/>
          </p:cNvSpPr>
          <p:nvPr/>
        </p:nvSpPr>
        <p:spPr bwMode="auto">
          <a:xfrm>
            <a:off x="4392619" y="3652833"/>
            <a:ext cx="79375" cy="88900"/>
          </a:xfrm>
          <a:custGeom>
            <a:avLst/>
            <a:gdLst>
              <a:gd name="T0" fmla="*/ 8 w 88"/>
              <a:gd name="T1" fmla="*/ 0 h 99"/>
              <a:gd name="T2" fmla="*/ 80 w 88"/>
              <a:gd name="T3" fmla="*/ 0 h 99"/>
              <a:gd name="T4" fmla="*/ 88 w 88"/>
              <a:gd name="T5" fmla="*/ 11 h 99"/>
              <a:gd name="T6" fmla="*/ 88 w 88"/>
              <a:gd name="T7" fmla="*/ 88 h 99"/>
              <a:gd name="T8" fmla="*/ 80 w 88"/>
              <a:gd name="T9" fmla="*/ 99 h 99"/>
              <a:gd name="T10" fmla="*/ 8 w 88"/>
              <a:gd name="T11" fmla="*/ 99 h 99"/>
              <a:gd name="T12" fmla="*/ 0 w 88"/>
              <a:gd name="T13" fmla="*/ 88 h 99"/>
              <a:gd name="T14" fmla="*/ 0 w 88"/>
              <a:gd name="T15" fmla="*/ 11 h 99"/>
              <a:gd name="T16" fmla="*/ 8 w 88"/>
              <a:gd name="T17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9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5" y="0"/>
                  <a:pt x="88" y="5"/>
                  <a:pt x="88" y="11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4"/>
                  <a:pt x="85" y="99"/>
                  <a:pt x="80" y="99"/>
                </a:cubicBezTo>
                <a:cubicBezTo>
                  <a:pt x="8" y="99"/>
                  <a:pt x="8" y="99"/>
                  <a:pt x="8" y="99"/>
                </a:cubicBezTo>
                <a:cubicBezTo>
                  <a:pt x="4" y="99"/>
                  <a:pt x="0" y="94"/>
                  <a:pt x="0" y="8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258"/>
          <p:cNvSpPr>
            <a:spLocks/>
          </p:cNvSpPr>
          <p:nvPr/>
        </p:nvSpPr>
        <p:spPr bwMode="auto">
          <a:xfrm>
            <a:off x="4498981" y="3652833"/>
            <a:ext cx="79375" cy="88900"/>
          </a:xfrm>
          <a:custGeom>
            <a:avLst/>
            <a:gdLst>
              <a:gd name="T0" fmla="*/ 8 w 88"/>
              <a:gd name="T1" fmla="*/ 0 h 99"/>
              <a:gd name="T2" fmla="*/ 80 w 88"/>
              <a:gd name="T3" fmla="*/ 0 h 99"/>
              <a:gd name="T4" fmla="*/ 88 w 88"/>
              <a:gd name="T5" fmla="*/ 11 h 99"/>
              <a:gd name="T6" fmla="*/ 88 w 88"/>
              <a:gd name="T7" fmla="*/ 88 h 99"/>
              <a:gd name="T8" fmla="*/ 80 w 88"/>
              <a:gd name="T9" fmla="*/ 99 h 99"/>
              <a:gd name="T10" fmla="*/ 8 w 88"/>
              <a:gd name="T11" fmla="*/ 99 h 99"/>
              <a:gd name="T12" fmla="*/ 0 w 88"/>
              <a:gd name="T13" fmla="*/ 88 h 99"/>
              <a:gd name="T14" fmla="*/ 0 w 88"/>
              <a:gd name="T15" fmla="*/ 11 h 99"/>
              <a:gd name="T16" fmla="*/ 8 w 88"/>
              <a:gd name="T17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9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8" y="5"/>
                  <a:pt x="88" y="11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4"/>
                  <a:pt x="84" y="99"/>
                  <a:pt x="80" y="99"/>
                </a:cubicBezTo>
                <a:cubicBezTo>
                  <a:pt x="8" y="99"/>
                  <a:pt x="8" y="99"/>
                  <a:pt x="8" y="99"/>
                </a:cubicBezTo>
                <a:cubicBezTo>
                  <a:pt x="3" y="99"/>
                  <a:pt x="0" y="94"/>
                  <a:pt x="0" y="8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3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259"/>
          <p:cNvSpPr>
            <a:spLocks/>
          </p:cNvSpPr>
          <p:nvPr/>
        </p:nvSpPr>
        <p:spPr bwMode="auto">
          <a:xfrm>
            <a:off x="4603757" y="3652833"/>
            <a:ext cx="79375" cy="88900"/>
          </a:xfrm>
          <a:custGeom>
            <a:avLst/>
            <a:gdLst>
              <a:gd name="T0" fmla="*/ 8 w 88"/>
              <a:gd name="T1" fmla="*/ 0 h 99"/>
              <a:gd name="T2" fmla="*/ 80 w 88"/>
              <a:gd name="T3" fmla="*/ 0 h 99"/>
              <a:gd name="T4" fmla="*/ 88 w 88"/>
              <a:gd name="T5" fmla="*/ 11 h 99"/>
              <a:gd name="T6" fmla="*/ 88 w 88"/>
              <a:gd name="T7" fmla="*/ 88 h 99"/>
              <a:gd name="T8" fmla="*/ 80 w 88"/>
              <a:gd name="T9" fmla="*/ 99 h 99"/>
              <a:gd name="T10" fmla="*/ 8 w 88"/>
              <a:gd name="T11" fmla="*/ 99 h 99"/>
              <a:gd name="T12" fmla="*/ 0 w 88"/>
              <a:gd name="T13" fmla="*/ 88 h 99"/>
              <a:gd name="T14" fmla="*/ 0 w 88"/>
              <a:gd name="T15" fmla="*/ 11 h 99"/>
              <a:gd name="T16" fmla="*/ 8 w 88"/>
              <a:gd name="T17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9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5" y="0"/>
                  <a:pt x="88" y="5"/>
                  <a:pt x="88" y="11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4"/>
                  <a:pt x="85" y="99"/>
                  <a:pt x="80" y="99"/>
                </a:cubicBezTo>
                <a:cubicBezTo>
                  <a:pt x="8" y="99"/>
                  <a:pt x="8" y="99"/>
                  <a:pt x="8" y="99"/>
                </a:cubicBezTo>
                <a:cubicBezTo>
                  <a:pt x="4" y="99"/>
                  <a:pt x="0" y="94"/>
                  <a:pt x="0" y="8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260"/>
          <p:cNvSpPr>
            <a:spLocks/>
          </p:cNvSpPr>
          <p:nvPr/>
        </p:nvSpPr>
        <p:spPr bwMode="auto">
          <a:xfrm>
            <a:off x="4710119" y="3652833"/>
            <a:ext cx="79375" cy="88900"/>
          </a:xfrm>
          <a:custGeom>
            <a:avLst/>
            <a:gdLst>
              <a:gd name="T0" fmla="*/ 8 w 88"/>
              <a:gd name="T1" fmla="*/ 0 h 99"/>
              <a:gd name="T2" fmla="*/ 80 w 88"/>
              <a:gd name="T3" fmla="*/ 0 h 99"/>
              <a:gd name="T4" fmla="*/ 88 w 88"/>
              <a:gd name="T5" fmla="*/ 11 h 99"/>
              <a:gd name="T6" fmla="*/ 88 w 88"/>
              <a:gd name="T7" fmla="*/ 88 h 99"/>
              <a:gd name="T8" fmla="*/ 80 w 88"/>
              <a:gd name="T9" fmla="*/ 99 h 99"/>
              <a:gd name="T10" fmla="*/ 8 w 88"/>
              <a:gd name="T11" fmla="*/ 99 h 99"/>
              <a:gd name="T12" fmla="*/ 0 w 88"/>
              <a:gd name="T13" fmla="*/ 88 h 99"/>
              <a:gd name="T14" fmla="*/ 0 w 88"/>
              <a:gd name="T15" fmla="*/ 11 h 99"/>
              <a:gd name="T16" fmla="*/ 8 w 88"/>
              <a:gd name="T17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9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8" y="5"/>
                  <a:pt x="88" y="11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4"/>
                  <a:pt x="84" y="99"/>
                  <a:pt x="80" y="99"/>
                </a:cubicBezTo>
                <a:cubicBezTo>
                  <a:pt x="8" y="99"/>
                  <a:pt x="8" y="99"/>
                  <a:pt x="8" y="99"/>
                </a:cubicBezTo>
                <a:cubicBezTo>
                  <a:pt x="3" y="99"/>
                  <a:pt x="0" y="94"/>
                  <a:pt x="0" y="8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3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261"/>
          <p:cNvSpPr>
            <a:spLocks/>
          </p:cNvSpPr>
          <p:nvPr/>
        </p:nvSpPr>
        <p:spPr bwMode="auto">
          <a:xfrm>
            <a:off x="4816482" y="3652833"/>
            <a:ext cx="79375" cy="88900"/>
          </a:xfrm>
          <a:custGeom>
            <a:avLst/>
            <a:gdLst>
              <a:gd name="T0" fmla="*/ 8 w 88"/>
              <a:gd name="T1" fmla="*/ 0 h 99"/>
              <a:gd name="T2" fmla="*/ 80 w 88"/>
              <a:gd name="T3" fmla="*/ 0 h 99"/>
              <a:gd name="T4" fmla="*/ 88 w 88"/>
              <a:gd name="T5" fmla="*/ 11 h 99"/>
              <a:gd name="T6" fmla="*/ 88 w 88"/>
              <a:gd name="T7" fmla="*/ 88 h 99"/>
              <a:gd name="T8" fmla="*/ 80 w 88"/>
              <a:gd name="T9" fmla="*/ 99 h 99"/>
              <a:gd name="T10" fmla="*/ 8 w 88"/>
              <a:gd name="T11" fmla="*/ 99 h 99"/>
              <a:gd name="T12" fmla="*/ 0 w 88"/>
              <a:gd name="T13" fmla="*/ 88 h 99"/>
              <a:gd name="T14" fmla="*/ 0 w 88"/>
              <a:gd name="T15" fmla="*/ 11 h 99"/>
              <a:gd name="T16" fmla="*/ 8 w 88"/>
              <a:gd name="T17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9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5" y="0"/>
                  <a:pt x="88" y="5"/>
                  <a:pt x="88" y="11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4"/>
                  <a:pt x="85" y="99"/>
                  <a:pt x="80" y="99"/>
                </a:cubicBezTo>
                <a:cubicBezTo>
                  <a:pt x="8" y="99"/>
                  <a:pt x="8" y="99"/>
                  <a:pt x="8" y="99"/>
                </a:cubicBezTo>
                <a:cubicBezTo>
                  <a:pt x="4" y="99"/>
                  <a:pt x="0" y="94"/>
                  <a:pt x="0" y="8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Freeform 262"/>
          <p:cNvSpPr>
            <a:spLocks/>
          </p:cNvSpPr>
          <p:nvPr/>
        </p:nvSpPr>
        <p:spPr bwMode="auto">
          <a:xfrm>
            <a:off x="4922845" y="3652833"/>
            <a:ext cx="134938" cy="88900"/>
          </a:xfrm>
          <a:custGeom>
            <a:avLst/>
            <a:gdLst>
              <a:gd name="T0" fmla="*/ 8 w 150"/>
              <a:gd name="T1" fmla="*/ 0 h 99"/>
              <a:gd name="T2" fmla="*/ 142 w 150"/>
              <a:gd name="T3" fmla="*/ 0 h 99"/>
              <a:gd name="T4" fmla="*/ 150 w 150"/>
              <a:gd name="T5" fmla="*/ 11 h 99"/>
              <a:gd name="T6" fmla="*/ 150 w 150"/>
              <a:gd name="T7" fmla="*/ 88 h 99"/>
              <a:gd name="T8" fmla="*/ 142 w 150"/>
              <a:gd name="T9" fmla="*/ 99 h 99"/>
              <a:gd name="T10" fmla="*/ 8 w 150"/>
              <a:gd name="T11" fmla="*/ 99 h 99"/>
              <a:gd name="T12" fmla="*/ 0 w 150"/>
              <a:gd name="T13" fmla="*/ 88 h 99"/>
              <a:gd name="T14" fmla="*/ 0 w 150"/>
              <a:gd name="T15" fmla="*/ 11 h 99"/>
              <a:gd name="T16" fmla="*/ 8 w 150"/>
              <a:gd name="T17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0" h="99">
                <a:moveTo>
                  <a:pt x="8" y="0"/>
                </a:moveTo>
                <a:cubicBezTo>
                  <a:pt x="142" y="0"/>
                  <a:pt x="142" y="0"/>
                  <a:pt x="142" y="0"/>
                </a:cubicBezTo>
                <a:cubicBezTo>
                  <a:pt x="146" y="0"/>
                  <a:pt x="150" y="5"/>
                  <a:pt x="150" y="11"/>
                </a:cubicBezTo>
                <a:cubicBezTo>
                  <a:pt x="150" y="88"/>
                  <a:pt x="150" y="88"/>
                  <a:pt x="150" y="88"/>
                </a:cubicBezTo>
                <a:cubicBezTo>
                  <a:pt x="150" y="94"/>
                  <a:pt x="146" y="99"/>
                  <a:pt x="142" y="99"/>
                </a:cubicBezTo>
                <a:cubicBezTo>
                  <a:pt x="8" y="99"/>
                  <a:pt x="8" y="99"/>
                  <a:pt x="8" y="99"/>
                </a:cubicBezTo>
                <a:cubicBezTo>
                  <a:pt x="3" y="99"/>
                  <a:pt x="0" y="94"/>
                  <a:pt x="0" y="8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3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Freeform 263"/>
          <p:cNvSpPr>
            <a:spLocks/>
          </p:cNvSpPr>
          <p:nvPr/>
        </p:nvSpPr>
        <p:spPr bwMode="auto">
          <a:xfrm>
            <a:off x="5081595" y="3651246"/>
            <a:ext cx="158750" cy="88900"/>
          </a:xfrm>
          <a:custGeom>
            <a:avLst/>
            <a:gdLst>
              <a:gd name="T0" fmla="*/ 8 w 176"/>
              <a:gd name="T1" fmla="*/ 0 h 98"/>
              <a:gd name="T2" fmla="*/ 168 w 176"/>
              <a:gd name="T3" fmla="*/ 0 h 98"/>
              <a:gd name="T4" fmla="*/ 176 w 176"/>
              <a:gd name="T5" fmla="*/ 10 h 98"/>
              <a:gd name="T6" fmla="*/ 176 w 176"/>
              <a:gd name="T7" fmla="*/ 88 h 98"/>
              <a:gd name="T8" fmla="*/ 168 w 176"/>
              <a:gd name="T9" fmla="*/ 98 h 98"/>
              <a:gd name="T10" fmla="*/ 8 w 176"/>
              <a:gd name="T11" fmla="*/ 98 h 98"/>
              <a:gd name="T12" fmla="*/ 0 w 176"/>
              <a:gd name="T13" fmla="*/ 88 h 98"/>
              <a:gd name="T14" fmla="*/ 0 w 176"/>
              <a:gd name="T15" fmla="*/ 10 h 98"/>
              <a:gd name="T16" fmla="*/ 8 w 176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" h="98">
                <a:moveTo>
                  <a:pt x="8" y="0"/>
                </a:moveTo>
                <a:cubicBezTo>
                  <a:pt x="168" y="0"/>
                  <a:pt x="168" y="0"/>
                  <a:pt x="168" y="0"/>
                </a:cubicBezTo>
                <a:cubicBezTo>
                  <a:pt x="172" y="0"/>
                  <a:pt x="176" y="5"/>
                  <a:pt x="176" y="10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76" y="94"/>
                  <a:pt x="172" y="98"/>
                  <a:pt x="16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3" y="98"/>
                  <a:pt x="0" y="94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3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Freeform 264"/>
          <p:cNvSpPr>
            <a:spLocks/>
          </p:cNvSpPr>
          <p:nvPr/>
        </p:nvSpPr>
        <p:spPr bwMode="auto">
          <a:xfrm>
            <a:off x="5099057" y="3773483"/>
            <a:ext cx="58738" cy="31750"/>
          </a:xfrm>
          <a:custGeom>
            <a:avLst/>
            <a:gdLst>
              <a:gd name="T0" fmla="*/ 3 w 66"/>
              <a:gd name="T1" fmla="*/ 0 h 34"/>
              <a:gd name="T2" fmla="*/ 63 w 66"/>
              <a:gd name="T3" fmla="*/ 0 h 34"/>
              <a:gd name="T4" fmla="*/ 66 w 66"/>
              <a:gd name="T5" fmla="*/ 4 h 34"/>
              <a:gd name="T6" fmla="*/ 66 w 66"/>
              <a:gd name="T7" fmla="*/ 31 h 34"/>
              <a:gd name="T8" fmla="*/ 63 w 66"/>
              <a:gd name="T9" fmla="*/ 34 h 34"/>
              <a:gd name="T10" fmla="*/ 3 w 66"/>
              <a:gd name="T11" fmla="*/ 34 h 34"/>
              <a:gd name="T12" fmla="*/ 0 w 66"/>
              <a:gd name="T13" fmla="*/ 31 h 34"/>
              <a:gd name="T14" fmla="*/ 0 w 66"/>
              <a:gd name="T15" fmla="*/ 4 h 34"/>
              <a:gd name="T16" fmla="*/ 3 w 66"/>
              <a:gd name="T1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" h="34">
                <a:moveTo>
                  <a:pt x="3" y="0"/>
                </a:moveTo>
                <a:cubicBezTo>
                  <a:pt x="63" y="0"/>
                  <a:pt x="63" y="0"/>
                  <a:pt x="63" y="0"/>
                </a:cubicBezTo>
                <a:cubicBezTo>
                  <a:pt x="65" y="0"/>
                  <a:pt x="66" y="2"/>
                  <a:pt x="66" y="4"/>
                </a:cubicBezTo>
                <a:cubicBezTo>
                  <a:pt x="66" y="31"/>
                  <a:pt x="66" y="31"/>
                  <a:pt x="66" y="31"/>
                </a:cubicBezTo>
                <a:cubicBezTo>
                  <a:pt x="66" y="33"/>
                  <a:pt x="65" y="34"/>
                  <a:pt x="6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2" y="34"/>
                  <a:pt x="0" y="33"/>
                  <a:pt x="0" y="31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Freeform 265"/>
          <p:cNvSpPr>
            <a:spLocks/>
          </p:cNvSpPr>
          <p:nvPr/>
        </p:nvSpPr>
        <p:spPr bwMode="auto">
          <a:xfrm>
            <a:off x="5099057" y="3827458"/>
            <a:ext cx="58738" cy="30162"/>
          </a:xfrm>
          <a:custGeom>
            <a:avLst/>
            <a:gdLst>
              <a:gd name="T0" fmla="*/ 3 w 66"/>
              <a:gd name="T1" fmla="*/ 0 h 34"/>
              <a:gd name="T2" fmla="*/ 63 w 66"/>
              <a:gd name="T3" fmla="*/ 0 h 34"/>
              <a:gd name="T4" fmla="*/ 66 w 66"/>
              <a:gd name="T5" fmla="*/ 3 h 34"/>
              <a:gd name="T6" fmla="*/ 66 w 66"/>
              <a:gd name="T7" fmla="*/ 30 h 34"/>
              <a:gd name="T8" fmla="*/ 63 w 66"/>
              <a:gd name="T9" fmla="*/ 34 h 34"/>
              <a:gd name="T10" fmla="*/ 3 w 66"/>
              <a:gd name="T11" fmla="*/ 34 h 34"/>
              <a:gd name="T12" fmla="*/ 0 w 66"/>
              <a:gd name="T13" fmla="*/ 30 h 34"/>
              <a:gd name="T14" fmla="*/ 0 w 66"/>
              <a:gd name="T15" fmla="*/ 3 h 34"/>
              <a:gd name="T16" fmla="*/ 3 w 66"/>
              <a:gd name="T1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" h="34">
                <a:moveTo>
                  <a:pt x="3" y="0"/>
                </a:moveTo>
                <a:cubicBezTo>
                  <a:pt x="63" y="0"/>
                  <a:pt x="63" y="0"/>
                  <a:pt x="63" y="0"/>
                </a:cubicBezTo>
                <a:cubicBezTo>
                  <a:pt x="65" y="0"/>
                  <a:pt x="66" y="2"/>
                  <a:pt x="66" y="3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2"/>
                  <a:pt x="65" y="34"/>
                  <a:pt x="6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2" y="34"/>
                  <a:pt x="0" y="32"/>
                  <a:pt x="0" y="30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266"/>
          <p:cNvSpPr>
            <a:spLocks/>
          </p:cNvSpPr>
          <p:nvPr/>
        </p:nvSpPr>
        <p:spPr bwMode="auto">
          <a:xfrm>
            <a:off x="5018095" y="3827458"/>
            <a:ext cx="60325" cy="30162"/>
          </a:xfrm>
          <a:custGeom>
            <a:avLst/>
            <a:gdLst>
              <a:gd name="T0" fmla="*/ 3 w 66"/>
              <a:gd name="T1" fmla="*/ 0 h 34"/>
              <a:gd name="T2" fmla="*/ 63 w 66"/>
              <a:gd name="T3" fmla="*/ 0 h 34"/>
              <a:gd name="T4" fmla="*/ 66 w 66"/>
              <a:gd name="T5" fmla="*/ 3 h 34"/>
              <a:gd name="T6" fmla="*/ 66 w 66"/>
              <a:gd name="T7" fmla="*/ 30 h 34"/>
              <a:gd name="T8" fmla="*/ 63 w 66"/>
              <a:gd name="T9" fmla="*/ 34 h 34"/>
              <a:gd name="T10" fmla="*/ 3 w 66"/>
              <a:gd name="T11" fmla="*/ 34 h 34"/>
              <a:gd name="T12" fmla="*/ 0 w 66"/>
              <a:gd name="T13" fmla="*/ 30 h 34"/>
              <a:gd name="T14" fmla="*/ 0 w 66"/>
              <a:gd name="T15" fmla="*/ 3 h 34"/>
              <a:gd name="T16" fmla="*/ 3 w 66"/>
              <a:gd name="T1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" h="34">
                <a:moveTo>
                  <a:pt x="3" y="0"/>
                </a:moveTo>
                <a:cubicBezTo>
                  <a:pt x="63" y="0"/>
                  <a:pt x="63" y="0"/>
                  <a:pt x="63" y="0"/>
                </a:cubicBezTo>
                <a:cubicBezTo>
                  <a:pt x="64" y="0"/>
                  <a:pt x="66" y="2"/>
                  <a:pt x="66" y="3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2"/>
                  <a:pt x="64" y="34"/>
                  <a:pt x="6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4"/>
                  <a:pt x="0" y="32"/>
                  <a:pt x="0" y="30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Freeform 267"/>
          <p:cNvSpPr>
            <a:spLocks/>
          </p:cNvSpPr>
          <p:nvPr/>
        </p:nvSpPr>
        <p:spPr bwMode="auto">
          <a:xfrm>
            <a:off x="5178433" y="3827458"/>
            <a:ext cx="60325" cy="30162"/>
          </a:xfrm>
          <a:custGeom>
            <a:avLst/>
            <a:gdLst>
              <a:gd name="T0" fmla="*/ 3 w 66"/>
              <a:gd name="T1" fmla="*/ 0 h 34"/>
              <a:gd name="T2" fmla="*/ 64 w 66"/>
              <a:gd name="T3" fmla="*/ 0 h 34"/>
              <a:gd name="T4" fmla="*/ 66 w 66"/>
              <a:gd name="T5" fmla="*/ 3 h 34"/>
              <a:gd name="T6" fmla="*/ 66 w 66"/>
              <a:gd name="T7" fmla="*/ 30 h 34"/>
              <a:gd name="T8" fmla="*/ 64 w 66"/>
              <a:gd name="T9" fmla="*/ 34 h 34"/>
              <a:gd name="T10" fmla="*/ 3 w 66"/>
              <a:gd name="T11" fmla="*/ 34 h 34"/>
              <a:gd name="T12" fmla="*/ 0 w 66"/>
              <a:gd name="T13" fmla="*/ 30 h 34"/>
              <a:gd name="T14" fmla="*/ 0 w 66"/>
              <a:gd name="T15" fmla="*/ 3 h 34"/>
              <a:gd name="T16" fmla="*/ 3 w 66"/>
              <a:gd name="T1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" h="34">
                <a:moveTo>
                  <a:pt x="3" y="0"/>
                </a:move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6" y="2"/>
                  <a:pt x="66" y="3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2"/>
                  <a:pt x="65" y="34"/>
                  <a:pt x="64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2" y="34"/>
                  <a:pt x="0" y="32"/>
                  <a:pt x="0" y="30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268"/>
          <p:cNvSpPr>
            <a:spLocks/>
          </p:cNvSpPr>
          <p:nvPr/>
        </p:nvSpPr>
        <p:spPr bwMode="auto">
          <a:xfrm>
            <a:off x="4919670" y="3773483"/>
            <a:ext cx="79375" cy="88900"/>
          </a:xfrm>
          <a:custGeom>
            <a:avLst/>
            <a:gdLst>
              <a:gd name="T0" fmla="*/ 8 w 88"/>
              <a:gd name="T1" fmla="*/ 0 h 98"/>
              <a:gd name="T2" fmla="*/ 80 w 88"/>
              <a:gd name="T3" fmla="*/ 0 h 98"/>
              <a:gd name="T4" fmla="*/ 88 w 88"/>
              <a:gd name="T5" fmla="*/ 10 h 98"/>
              <a:gd name="T6" fmla="*/ 88 w 88"/>
              <a:gd name="T7" fmla="*/ 88 h 98"/>
              <a:gd name="T8" fmla="*/ 80 w 88"/>
              <a:gd name="T9" fmla="*/ 98 h 98"/>
              <a:gd name="T10" fmla="*/ 8 w 88"/>
              <a:gd name="T11" fmla="*/ 98 h 98"/>
              <a:gd name="T12" fmla="*/ 0 w 88"/>
              <a:gd name="T13" fmla="*/ 88 h 98"/>
              <a:gd name="T14" fmla="*/ 0 w 88"/>
              <a:gd name="T15" fmla="*/ 10 h 98"/>
              <a:gd name="T16" fmla="*/ 8 w 88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8">
                <a:moveTo>
                  <a:pt x="8" y="0"/>
                </a:move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4"/>
                  <a:pt x="84" y="98"/>
                  <a:pt x="8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3" y="98"/>
                  <a:pt x="0" y="94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3" y="0"/>
                  <a:pt x="8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Freeform 269"/>
          <p:cNvSpPr>
            <a:spLocks/>
          </p:cNvSpPr>
          <p:nvPr/>
        </p:nvSpPr>
        <p:spPr bwMode="auto">
          <a:xfrm>
            <a:off x="4624394" y="2401885"/>
            <a:ext cx="434976" cy="344487"/>
          </a:xfrm>
          <a:custGeom>
            <a:avLst/>
            <a:gdLst>
              <a:gd name="T0" fmla="*/ 362 w 484"/>
              <a:gd name="T1" fmla="*/ 22 h 383"/>
              <a:gd name="T2" fmla="*/ 461 w 484"/>
              <a:gd name="T3" fmla="*/ 40 h 383"/>
              <a:gd name="T4" fmla="*/ 443 w 484"/>
              <a:gd name="T5" fmla="*/ 139 h 383"/>
              <a:gd name="T6" fmla="*/ 122 w 484"/>
              <a:gd name="T7" fmla="*/ 361 h 383"/>
              <a:gd name="T8" fmla="*/ 23 w 484"/>
              <a:gd name="T9" fmla="*/ 343 h 383"/>
              <a:gd name="T10" fmla="*/ 41 w 484"/>
              <a:gd name="T11" fmla="*/ 243 h 383"/>
              <a:gd name="T12" fmla="*/ 362 w 484"/>
              <a:gd name="T13" fmla="*/ 2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4" h="383">
                <a:moveTo>
                  <a:pt x="362" y="22"/>
                </a:moveTo>
                <a:cubicBezTo>
                  <a:pt x="394" y="0"/>
                  <a:pt x="439" y="8"/>
                  <a:pt x="461" y="40"/>
                </a:cubicBezTo>
                <a:cubicBezTo>
                  <a:pt x="484" y="73"/>
                  <a:pt x="475" y="117"/>
                  <a:pt x="443" y="139"/>
                </a:cubicBezTo>
                <a:cubicBezTo>
                  <a:pt x="122" y="361"/>
                  <a:pt x="122" y="361"/>
                  <a:pt x="122" y="361"/>
                </a:cubicBezTo>
                <a:cubicBezTo>
                  <a:pt x="89" y="383"/>
                  <a:pt x="45" y="375"/>
                  <a:pt x="23" y="343"/>
                </a:cubicBezTo>
                <a:cubicBezTo>
                  <a:pt x="0" y="310"/>
                  <a:pt x="8" y="266"/>
                  <a:pt x="41" y="243"/>
                </a:cubicBezTo>
                <a:cubicBezTo>
                  <a:pt x="362" y="22"/>
                  <a:pt x="362" y="22"/>
                  <a:pt x="362" y="22"/>
                </a:cubicBezTo>
              </a:path>
            </a:pathLst>
          </a:custGeom>
          <a:solidFill>
            <a:srgbClr val="F94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270"/>
          <p:cNvSpPr>
            <a:spLocks/>
          </p:cNvSpPr>
          <p:nvPr/>
        </p:nvSpPr>
        <p:spPr bwMode="auto">
          <a:xfrm>
            <a:off x="4657732" y="2435222"/>
            <a:ext cx="368301" cy="277812"/>
          </a:xfrm>
          <a:custGeom>
            <a:avLst/>
            <a:gdLst>
              <a:gd name="T0" fmla="*/ 341 w 410"/>
              <a:gd name="T1" fmla="*/ 0 h 309"/>
              <a:gd name="T2" fmla="*/ 307 w 410"/>
              <a:gd name="T3" fmla="*/ 11 h 309"/>
              <a:gd name="T4" fmla="*/ 34 w 410"/>
              <a:gd name="T5" fmla="*/ 199 h 309"/>
              <a:gd name="T6" fmla="*/ 19 w 410"/>
              <a:gd name="T7" fmla="*/ 283 h 309"/>
              <a:gd name="T8" fmla="*/ 69 w 410"/>
              <a:gd name="T9" fmla="*/ 309 h 309"/>
              <a:gd name="T10" fmla="*/ 103 w 410"/>
              <a:gd name="T11" fmla="*/ 298 h 309"/>
              <a:gd name="T12" fmla="*/ 375 w 410"/>
              <a:gd name="T13" fmla="*/ 110 h 309"/>
              <a:gd name="T14" fmla="*/ 391 w 410"/>
              <a:gd name="T15" fmla="*/ 26 h 309"/>
              <a:gd name="T16" fmla="*/ 341 w 410"/>
              <a:gd name="T17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309">
                <a:moveTo>
                  <a:pt x="341" y="0"/>
                </a:moveTo>
                <a:cubicBezTo>
                  <a:pt x="329" y="0"/>
                  <a:pt x="317" y="4"/>
                  <a:pt x="307" y="11"/>
                </a:cubicBezTo>
                <a:cubicBezTo>
                  <a:pt x="34" y="199"/>
                  <a:pt x="34" y="199"/>
                  <a:pt x="34" y="199"/>
                </a:cubicBezTo>
                <a:cubicBezTo>
                  <a:pt x="7" y="217"/>
                  <a:pt x="0" y="255"/>
                  <a:pt x="19" y="283"/>
                </a:cubicBezTo>
                <a:cubicBezTo>
                  <a:pt x="31" y="300"/>
                  <a:pt x="50" y="309"/>
                  <a:pt x="69" y="309"/>
                </a:cubicBezTo>
                <a:cubicBezTo>
                  <a:pt x="81" y="309"/>
                  <a:pt x="93" y="305"/>
                  <a:pt x="103" y="298"/>
                </a:cubicBezTo>
                <a:cubicBezTo>
                  <a:pt x="375" y="110"/>
                  <a:pt x="375" y="110"/>
                  <a:pt x="375" y="110"/>
                </a:cubicBezTo>
                <a:cubicBezTo>
                  <a:pt x="403" y="91"/>
                  <a:pt x="410" y="54"/>
                  <a:pt x="391" y="26"/>
                </a:cubicBezTo>
                <a:cubicBezTo>
                  <a:pt x="379" y="9"/>
                  <a:pt x="360" y="0"/>
                  <a:pt x="341" y="0"/>
                </a:cubicBezTo>
              </a:path>
            </a:pathLst>
          </a:custGeom>
          <a:solidFill>
            <a:srgbClr val="C73C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Freeform 271"/>
          <p:cNvSpPr>
            <a:spLocks/>
          </p:cNvSpPr>
          <p:nvPr/>
        </p:nvSpPr>
        <p:spPr bwMode="auto">
          <a:xfrm>
            <a:off x="4632332" y="2655885"/>
            <a:ext cx="55563" cy="79375"/>
          </a:xfrm>
          <a:custGeom>
            <a:avLst/>
            <a:gdLst>
              <a:gd name="T0" fmla="*/ 3 w 61"/>
              <a:gd name="T1" fmla="*/ 0 h 88"/>
              <a:gd name="T2" fmla="*/ 0 w 61"/>
              <a:gd name="T3" fmla="*/ 14 h 88"/>
              <a:gd name="T4" fmla="*/ 1 w 61"/>
              <a:gd name="T5" fmla="*/ 13 h 88"/>
              <a:gd name="T6" fmla="*/ 46 w 61"/>
              <a:gd name="T7" fmla="*/ 77 h 88"/>
              <a:gd name="T8" fmla="*/ 57 w 61"/>
              <a:gd name="T9" fmla="*/ 88 h 88"/>
              <a:gd name="T10" fmla="*/ 43 w 61"/>
              <a:gd name="T11" fmla="*/ 32 h 88"/>
              <a:gd name="T12" fmla="*/ 3 w 61"/>
              <a:gd name="T13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88">
                <a:moveTo>
                  <a:pt x="3" y="0"/>
                </a:moveTo>
                <a:cubicBezTo>
                  <a:pt x="1" y="5"/>
                  <a:pt x="1" y="9"/>
                  <a:pt x="0" y="14"/>
                </a:cubicBezTo>
                <a:cubicBezTo>
                  <a:pt x="1" y="13"/>
                  <a:pt x="1" y="13"/>
                  <a:pt x="1" y="13"/>
                </a:cubicBezTo>
                <a:cubicBezTo>
                  <a:pt x="45" y="22"/>
                  <a:pt x="47" y="61"/>
                  <a:pt x="46" y="77"/>
                </a:cubicBezTo>
                <a:cubicBezTo>
                  <a:pt x="57" y="88"/>
                  <a:pt x="57" y="88"/>
                  <a:pt x="57" y="88"/>
                </a:cubicBezTo>
                <a:cubicBezTo>
                  <a:pt x="61" y="73"/>
                  <a:pt x="56" y="52"/>
                  <a:pt x="43" y="32"/>
                </a:cubicBezTo>
                <a:cubicBezTo>
                  <a:pt x="31" y="15"/>
                  <a:pt x="16" y="4"/>
                  <a:pt x="3" y="0"/>
                </a:cubicBezTo>
              </a:path>
            </a:pathLst>
          </a:custGeom>
          <a:solidFill>
            <a:srgbClr val="E043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Freeform 272"/>
          <p:cNvSpPr>
            <a:spLocks noEditPoints="1"/>
          </p:cNvSpPr>
          <p:nvPr/>
        </p:nvSpPr>
        <p:spPr bwMode="auto">
          <a:xfrm>
            <a:off x="4014793" y="2586035"/>
            <a:ext cx="669926" cy="663574"/>
          </a:xfrm>
          <a:custGeom>
            <a:avLst/>
            <a:gdLst>
              <a:gd name="T0" fmla="*/ 186 w 745"/>
              <a:gd name="T1" fmla="*/ 94 h 736"/>
              <a:gd name="T2" fmla="*/ 102 w 745"/>
              <a:gd name="T3" fmla="*/ 549 h 736"/>
              <a:gd name="T4" fmla="*/ 558 w 745"/>
              <a:gd name="T5" fmla="*/ 633 h 736"/>
              <a:gd name="T6" fmla="*/ 662 w 745"/>
              <a:gd name="T7" fmla="*/ 212 h 736"/>
              <a:gd name="T8" fmla="*/ 732 w 745"/>
              <a:gd name="T9" fmla="*/ 163 h 736"/>
              <a:gd name="T10" fmla="*/ 688 w 745"/>
              <a:gd name="T11" fmla="*/ 91 h 736"/>
              <a:gd name="T12" fmla="*/ 613 w 745"/>
              <a:gd name="T13" fmla="*/ 143 h 736"/>
              <a:gd name="T14" fmla="*/ 186 w 745"/>
              <a:gd name="T15" fmla="*/ 94 h 736"/>
              <a:gd name="T16" fmla="*/ 583 w 745"/>
              <a:gd name="T17" fmla="*/ 218 h 736"/>
              <a:gd name="T18" fmla="*/ 517 w 745"/>
              <a:gd name="T19" fmla="*/ 574 h 736"/>
              <a:gd name="T20" fmla="*/ 161 w 745"/>
              <a:gd name="T21" fmla="*/ 509 h 736"/>
              <a:gd name="T22" fmla="*/ 227 w 745"/>
              <a:gd name="T23" fmla="*/ 153 h 736"/>
              <a:gd name="T24" fmla="*/ 583 w 745"/>
              <a:gd name="T25" fmla="*/ 218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5" h="736">
                <a:moveTo>
                  <a:pt x="186" y="94"/>
                </a:moveTo>
                <a:cubicBezTo>
                  <a:pt x="37" y="197"/>
                  <a:pt x="0" y="401"/>
                  <a:pt x="102" y="549"/>
                </a:cubicBezTo>
                <a:cubicBezTo>
                  <a:pt x="205" y="698"/>
                  <a:pt x="409" y="736"/>
                  <a:pt x="558" y="633"/>
                </a:cubicBezTo>
                <a:cubicBezTo>
                  <a:pt x="696" y="538"/>
                  <a:pt x="738" y="356"/>
                  <a:pt x="662" y="212"/>
                </a:cubicBezTo>
                <a:cubicBezTo>
                  <a:pt x="732" y="163"/>
                  <a:pt x="732" y="163"/>
                  <a:pt x="732" y="163"/>
                </a:cubicBezTo>
                <a:cubicBezTo>
                  <a:pt x="732" y="163"/>
                  <a:pt x="745" y="103"/>
                  <a:pt x="688" y="91"/>
                </a:cubicBezTo>
                <a:cubicBezTo>
                  <a:pt x="613" y="143"/>
                  <a:pt x="613" y="143"/>
                  <a:pt x="613" y="143"/>
                </a:cubicBezTo>
                <a:cubicBezTo>
                  <a:pt x="505" y="24"/>
                  <a:pt x="322" y="0"/>
                  <a:pt x="186" y="94"/>
                </a:cubicBezTo>
                <a:moveTo>
                  <a:pt x="583" y="218"/>
                </a:moveTo>
                <a:cubicBezTo>
                  <a:pt x="663" y="335"/>
                  <a:pt x="634" y="494"/>
                  <a:pt x="517" y="574"/>
                </a:cubicBezTo>
                <a:cubicBezTo>
                  <a:pt x="401" y="655"/>
                  <a:pt x="241" y="625"/>
                  <a:pt x="161" y="509"/>
                </a:cubicBezTo>
                <a:cubicBezTo>
                  <a:pt x="81" y="393"/>
                  <a:pt x="110" y="233"/>
                  <a:pt x="227" y="153"/>
                </a:cubicBezTo>
                <a:cubicBezTo>
                  <a:pt x="343" y="73"/>
                  <a:pt x="502" y="102"/>
                  <a:pt x="583" y="218"/>
                </a:cubicBezTo>
              </a:path>
            </a:pathLst>
          </a:custGeom>
          <a:solidFill>
            <a:srgbClr val="3ACE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Freeform 273"/>
          <p:cNvSpPr>
            <a:spLocks/>
          </p:cNvSpPr>
          <p:nvPr/>
        </p:nvSpPr>
        <p:spPr bwMode="auto">
          <a:xfrm>
            <a:off x="4119568" y="2936872"/>
            <a:ext cx="269875" cy="207962"/>
          </a:xfrm>
          <a:custGeom>
            <a:avLst/>
            <a:gdLst>
              <a:gd name="T0" fmla="*/ 0 w 300"/>
              <a:gd name="T1" fmla="*/ 0 h 231"/>
              <a:gd name="T2" fmla="*/ 42 w 300"/>
              <a:gd name="T3" fmla="*/ 117 h 231"/>
              <a:gd name="T4" fmla="*/ 42 w 300"/>
              <a:gd name="T5" fmla="*/ 117 h 231"/>
              <a:gd name="T6" fmla="*/ 43 w 300"/>
              <a:gd name="T7" fmla="*/ 118 h 231"/>
              <a:gd name="T8" fmla="*/ 43 w 300"/>
              <a:gd name="T9" fmla="*/ 118 h 231"/>
              <a:gd name="T10" fmla="*/ 43 w 300"/>
              <a:gd name="T11" fmla="*/ 119 h 231"/>
              <a:gd name="T12" fmla="*/ 44 w 300"/>
              <a:gd name="T13" fmla="*/ 119 h 231"/>
              <a:gd name="T14" fmla="*/ 44 w 300"/>
              <a:gd name="T15" fmla="*/ 120 h 231"/>
              <a:gd name="T16" fmla="*/ 46 w 300"/>
              <a:gd name="T17" fmla="*/ 123 h 231"/>
              <a:gd name="T18" fmla="*/ 46 w 300"/>
              <a:gd name="T19" fmla="*/ 123 h 231"/>
              <a:gd name="T20" fmla="*/ 47 w 300"/>
              <a:gd name="T21" fmla="*/ 124 h 231"/>
              <a:gd name="T22" fmla="*/ 47 w 300"/>
              <a:gd name="T23" fmla="*/ 124 h 231"/>
              <a:gd name="T24" fmla="*/ 255 w 300"/>
              <a:gd name="T25" fmla="*/ 231 h 231"/>
              <a:gd name="T26" fmla="*/ 300 w 300"/>
              <a:gd name="T27" fmla="*/ 227 h 231"/>
              <a:gd name="T28" fmla="*/ 300 w 300"/>
              <a:gd name="T29" fmla="*/ 222 h 231"/>
              <a:gd name="T30" fmla="*/ 283 w 300"/>
              <a:gd name="T31" fmla="*/ 209 h 231"/>
              <a:gd name="T32" fmla="*/ 0 w 300"/>
              <a:gd name="T33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0" h="231">
                <a:moveTo>
                  <a:pt x="0" y="0"/>
                </a:moveTo>
                <a:cubicBezTo>
                  <a:pt x="4" y="41"/>
                  <a:pt x="18" y="81"/>
                  <a:pt x="42" y="117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43" y="118"/>
                  <a:pt x="43" y="118"/>
                  <a:pt x="43" y="118"/>
                </a:cubicBezTo>
                <a:cubicBezTo>
                  <a:pt x="43" y="118"/>
                  <a:pt x="43" y="118"/>
                  <a:pt x="43" y="118"/>
                </a:cubicBezTo>
                <a:cubicBezTo>
                  <a:pt x="43" y="119"/>
                  <a:pt x="43" y="119"/>
                  <a:pt x="43" y="119"/>
                </a:cubicBezTo>
                <a:cubicBezTo>
                  <a:pt x="43" y="119"/>
                  <a:pt x="44" y="119"/>
                  <a:pt x="44" y="119"/>
                </a:cubicBezTo>
                <a:cubicBezTo>
                  <a:pt x="44" y="119"/>
                  <a:pt x="44" y="120"/>
                  <a:pt x="44" y="120"/>
                </a:cubicBezTo>
                <a:cubicBezTo>
                  <a:pt x="45" y="121"/>
                  <a:pt x="46" y="122"/>
                  <a:pt x="46" y="123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47" y="123"/>
                  <a:pt x="47" y="124"/>
                  <a:pt x="47" y="124"/>
                </a:cubicBezTo>
                <a:cubicBezTo>
                  <a:pt x="47" y="124"/>
                  <a:pt x="47" y="124"/>
                  <a:pt x="47" y="124"/>
                </a:cubicBezTo>
                <a:cubicBezTo>
                  <a:pt x="97" y="194"/>
                  <a:pt x="175" y="231"/>
                  <a:pt x="255" y="231"/>
                </a:cubicBezTo>
                <a:cubicBezTo>
                  <a:pt x="270" y="231"/>
                  <a:pt x="285" y="229"/>
                  <a:pt x="300" y="227"/>
                </a:cubicBezTo>
                <a:cubicBezTo>
                  <a:pt x="300" y="225"/>
                  <a:pt x="300" y="224"/>
                  <a:pt x="300" y="222"/>
                </a:cubicBezTo>
                <a:cubicBezTo>
                  <a:pt x="283" y="209"/>
                  <a:pt x="283" y="209"/>
                  <a:pt x="283" y="209"/>
                </a:cubicBezTo>
                <a:cubicBezTo>
                  <a:pt x="115" y="206"/>
                  <a:pt x="34" y="81"/>
                  <a:pt x="0" y="0"/>
                </a:cubicBezTo>
              </a:path>
            </a:pathLst>
          </a:custGeom>
          <a:solidFill>
            <a:srgbClr val="ABB0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Freeform 274"/>
          <p:cNvSpPr>
            <a:spLocks noEditPoints="1"/>
          </p:cNvSpPr>
          <p:nvPr/>
        </p:nvSpPr>
        <p:spPr bwMode="auto">
          <a:xfrm>
            <a:off x="4157668" y="3041647"/>
            <a:ext cx="4763" cy="6350"/>
          </a:xfrm>
          <a:custGeom>
            <a:avLst/>
            <a:gdLst>
              <a:gd name="T0" fmla="*/ 5 w 5"/>
              <a:gd name="T1" fmla="*/ 7 h 7"/>
              <a:gd name="T2" fmla="*/ 5 w 5"/>
              <a:gd name="T3" fmla="*/ 7 h 7"/>
              <a:gd name="T4" fmla="*/ 5 w 5"/>
              <a:gd name="T5" fmla="*/ 7 h 7"/>
              <a:gd name="T6" fmla="*/ 4 w 5"/>
              <a:gd name="T7" fmla="*/ 6 h 7"/>
              <a:gd name="T8" fmla="*/ 4 w 5"/>
              <a:gd name="T9" fmla="*/ 6 h 7"/>
              <a:gd name="T10" fmla="*/ 4 w 5"/>
              <a:gd name="T11" fmla="*/ 6 h 7"/>
              <a:gd name="T12" fmla="*/ 1 w 5"/>
              <a:gd name="T13" fmla="*/ 2 h 7"/>
              <a:gd name="T14" fmla="*/ 2 w 5"/>
              <a:gd name="T15" fmla="*/ 2 h 7"/>
              <a:gd name="T16" fmla="*/ 1 w 5"/>
              <a:gd name="T17" fmla="*/ 2 h 7"/>
              <a:gd name="T18" fmla="*/ 1 w 5"/>
              <a:gd name="T19" fmla="*/ 1 h 7"/>
              <a:gd name="T20" fmla="*/ 1 w 5"/>
              <a:gd name="T21" fmla="*/ 1 h 7"/>
              <a:gd name="T22" fmla="*/ 1 w 5"/>
              <a:gd name="T23" fmla="*/ 1 h 7"/>
              <a:gd name="T24" fmla="*/ 0 w 5"/>
              <a:gd name="T25" fmla="*/ 0 h 7"/>
              <a:gd name="T26" fmla="*/ 0 w 5"/>
              <a:gd name="T27" fmla="*/ 0 h 7"/>
              <a:gd name="T28" fmla="*/ 0 w 5"/>
              <a:gd name="T2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" h="7">
                <a:moveTo>
                  <a:pt x="5" y="7"/>
                </a:moveTo>
                <a:cubicBezTo>
                  <a:pt x="5" y="7"/>
                  <a:pt x="5" y="7"/>
                  <a:pt x="5" y="7"/>
                </a:cubicBezTo>
                <a:cubicBezTo>
                  <a:pt x="5" y="7"/>
                  <a:pt x="5" y="7"/>
                  <a:pt x="5" y="7"/>
                </a:cubicBezTo>
                <a:moveTo>
                  <a:pt x="4" y="6"/>
                </a:move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moveTo>
                  <a:pt x="1" y="2"/>
                </a:moveTo>
                <a:cubicBezTo>
                  <a:pt x="1" y="2"/>
                  <a:pt x="2" y="2"/>
                  <a:pt x="2" y="2"/>
                </a:cubicBezTo>
                <a:cubicBezTo>
                  <a:pt x="2" y="2"/>
                  <a:pt x="1" y="2"/>
                  <a:pt x="1" y="2"/>
                </a:cubicBezTo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2EA5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Freeform 275"/>
          <p:cNvSpPr>
            <a:spLocks/>
          </p:cNvSpPr>
          <p:nvPr/>
        </p:nvSpPr>
        <p:spPr bwMode="auto">
          <a:xfrm>
            <a:off x="4360869" y="3036884"/>
            <a:ext cx="217488" cy="223837"/>
          </a:xfrm>
          <a:custGeom>
            <a:avLst/>
            <a:gdLst>
              <a:gd name="T0" fmla="*/ 151 w 242"/>
              <a:gd name="T1" fmla="*/ 39 h 248"/>
              <a:gd name="T2" fmla="*/ 178 w 242"/>
              <a:gd name="T3" fmla="*/ 54 h 248"/>
              <a:gd name="T4" fmla="*/ 215 w 242"/>
              <a:gd name="T5" fmla="*/ 39 h 248"/>
              <a:gd name="T6" fmla="*/ 240 w 242"/>
              <a:gd name="T7" fmla="*/ 82 h 248"/>
              <a:gd name="T8" fmla="*/ 209 w 242"/>
              <a:gd name="T9" fmla="*/ 108 h 248"/>
              <a:gd name="T10" fmla="*/ 210 w 242"/>
              <a:gd name="T11" fmla="*/ 124 h 248"/>
              <a:gd name="T12" fmla="*/ 209 w 242"/>
              <a:gd name="T13" fmla="*/ 138 h 248"/>
              <a:gd name="T14" fmla="*/ 242 w 242"/>
              <a:gd name="T15" fmla="*/ 163 h 248"/>
              <a:gd name="T16" fmla="*/ 217 w 242"/>
              <a:gd name="T17" fmla="*/ 207 h 248"/>
              <a:gd name="T18" fmla="*/ 179 w 242"/>
              <a:gd name="T19" fmla="*/ 193 h 248"/>
              <a:gd name="T20" fmla="*/ 153 w 242"/>
              <a:gd name="T21" fmla="*/ 209 h 248"/>
              <a:gd name="T22" fmla="*/ 147 w 242"/>
              <a:gd name="T23" fmla="*/ 248 h 248"/>
              <a:gd name="T24" fmla="*/ 97 w 242"/>
              <a:gd name="T25" fmla="*/ 248 h 248"/>
              <a:gd name="T26" fmla="*/ 91 w 242"/>
              <a:gd name="T27" fmla="*/ 209 h 248"/>
              <a:gd name="T28" fmla="*/ 64 w 242"/>
              <a:gd name="T29" fmla="*/ 194 h 248"/>
              <a:gd name="T30" fmla="*/ 27 w 242"/>
              <a:gd name="T31" fmla="*/ 209 h 248"/>
              <a:gd name="T32" fmla="*/ 1 w 242"/>
              <a:gd name="T33" fmla="*/ 166 h 248"/>
              <a:gd name="T34" fmla="*/ 33 w 242"/>
              <a:gd name="T35" fmla="*/ 140 h 248"/>
              <a:gd name="T36" fmla="*/ 31 w 242"/>
              <a:gd name="T37" fmla="*/ 124 h 248"/>
              <a:gd name="T38" fmla="*/ 32 w 242"/>
              <a:gd name="T39" fmla="*/ 110 h 248"/>
              <a:gd name="T40" fmla="*/ 0 w 242"/>
              <a:gd name="T41" fmla="*/ 85 h 248"/>
              <a:gd name="T42" fmla="*/ 25 w 242"/>
              <a:gd name="T43" fmla="*/ 42 h 248"/>
              <a:gd name="T44" fmla="*/ 62 w 242"/>
              <a:gd name="T45" fmla="*/ 56 h 248"/>
              <a:gd name="T46" fmla="*/ 89 w 242"/>
              <a:gd name="T47" fmla="*/ 40 h 248"/>
              <a:gd name="T48" fmla="*/ 94 w 242"/>
              <a:gd name="T49" fmla="*/ 0 h 248"/>
              <a:gd name="T50" fmla="*/ 144 w 242"/>
              <a:gd name="T51" fmla="*/ 0 h 248"/>
              <a:gd name="T52" fmla="*/ 151 w 242"/>
              <a:gd name="T53" fmla="*/ 3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2" h="248">
                <a:moveTo>
                  <a:pt x="151" y="39"/>
                </a:moveTo>
                <a:cubicBezTo>
                  <a:pt x="161" y="43"/>
                  <a:pt x="170" y="48"/>
                  <a:pt x="178" y="54"/>
                </a:cubicBezTo>
                <a:cubicBezTo>
                  <a:pt x="215" y="39"/>
                  <a:pt x="215" y="39"/>
                  <a:pt x="215" y="39"/>
                </a:cubicBezTo>
                <a:cubicBezTo>
                  <a:pt x="240" y="82"/>
                  <a:pt x="240" y="82"/>
                  <a:pt x="240" y="82"/>
                </a:cubicBezTo>
                <a:cubicBezTo>
                  <a:pt x="209" y="108"/>
                  <a:pt x="209" y="108"/>
                  <a:pt x="209" y="108"/>
                </a:cubicBezTo>
                <a:cubicBezTo>
                  <a:pt x="210" y="113"/>
                  <a:pt x="210" y="119"/>
                  <a:pt x="210" y="124"/>
                </a:cubicBezTo>
                <a:cubicBezTo>
                  <a:pt x="210" y="129"/>
                  <a:pt x="210" y="134"/>
                  <a:pt x="209" y="138"/>
                </a:cubicBezTo>
                <a:cubicBezTo>
                  <a:pt x="242" y="163"/>
                  <a:pt x="242" y="163"/>
                  <a:pt x="242" y="163"/>
                </a:cubicBezTo>
                <a:cubicBezTo>
                  <a:pt x="217" y="207"/>
                  <a:pt x="217" y="207"/>
                  <a:pt x="217" y="207"/>
                </a:cubicBezTo>
                <a:cubicBezTo>
                  <a:pt x="179" y="193"/>
                  <a:pt x="179" y="193"/>
                  <a:pt x="179" y="193"/>
                </a:cubicBezTo>
                <a:cubicBezTo>
                  <a:pt x="171" y="200"/>
                  <a:pt x="162" y="205"/>
                  <a:pt x="153" y="209"/>
                </a:cubicBezTo>
                <a:cubicBezTo>
                  <a:pt x="147" y="248"/>
                  <a:pt x="147" y="248"/>
                  <a:pt x="147" y="248"/>
                </a:cubicBezTo>
                <a:cubicBezTo>
                  <a:pt x="97" y="248"/>
                  <a:pt x="97" y="248"/>
                  <a:pt x="97" y="248"/>
                </a:cubicBezTo>
                <a:cubicBezTo>
                  <a:pt x="91" y="209"/>
                  <a:pt x="91" y="209"/>
                  <a:pt x="91" y="209"/>
                </a:cubicBezTo>
                <a:cubicBezTo>
                  <a:pt x="81" y="206"/>
                  <a:pt x="72" y="201"/>
                  <a:pt x="64" y="194"/>
                </a:cubicBezTo>
                <a:cubicBezTo>
                  <a:pt x="27" y="209"/>
                  <a:pt x="27" y="209"/>
                  <a:pt x="27" y="209"/>
                </a:cubicBezTo>
                <a:cubicBezTo>
                  <a:pt x="1" y="166"/>
                  <a:pt x="1" y="166"/>
                  <a:pt x="1" y="166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2" y="135"/>
                  <a:pt x="31" y="130"/>
                  <a:pt x="31" y="124"/>
                </a:cubicBezTo>
                <a:cubicBezTo>
                  <a:pt x="31" y="119"/>
                  <a:pt x="32" y="115"/>
                  <a:pt x="32" y="110"/>
                </a:cubicBezTo>
                <a:cubicBezTo>
                  <a:pt x="0" y="85"/>
                  <a:pt x="0" y="85"/>
                  <a:pt x="0" y="85"/>
                </a:cubicBezTo>
                <a:cubicBezTo>
                  <a:pt x="25" y="42"/>
                  <a:pt x="25" y="42"/>
                  <a:pt x="25" y="42"/>
                </a:cubicBezTo>
                <a:cubicBezTo>
                  <a:pt x="62" y="56"/>
                  <a:pt x="62" y="56"/>
                  <a:pt x="62" y="56"/>
                </a:cubicBezTo>
                <a:cubicBezTo>
                  <a:pt x="70" y="49"/>
                  <a:pt x="79" y="43"/>
                  <a:pt x="89" y="40"/>
                </a:cubicBezTo>
                <a:cubicBezTo>
                  <a:pt x="94" y="0"/>
                  <a:pt x="94" y="0"/>
                  <a:pt x="9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1" y="39"/>
                  <a:pt x="151" y="39"/>
                  <a:pt x="151" y="39"/>
                </a:cubicBezTo>
              </a:path>
            </a:pathLst>
          </a:custGeom>
          <a:solidFill>
            <a:srgbClr val="F05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Freeform 276"/>
          <p:cNvSpPr>
            <a:spLocks noEditPoints="1"/>
          </p:cNvSpPr>
          <p:nvPr/>
        </p:nvSpPr>
        <p:spPr bwMode="auto">
          <a:xfrm>
            <a:off x="4411669" y="3090859"/>
            <a:ext cx="117475" cy="117475"/>
          </a:xfrm>
          <a:custGeom>
            <a:avLst/>
            <a:gdLst>
              <a:gd name="T0" fmla="*/ 65 w 130"/>
              <a:gd name="T1" fmla="*/ 108 h 130"/>
              <a:gd name="T2" fmla="*/ 22 w 130"/>
              <a:gd name="T3" fmla="*/ 65 h 130"/>
              <a:gd name="T4" fmla="*/ 65 w 130"/>
              <a:gd name="T5" fmla="*/ 22 h 130"/>
              <a:gd name="T6" fmla="*/ 108 w 130"/>
              <a:gd name="T7" fmla="*/ 65 h 130"/>
              <a:gd name="T8" fmla="*/ 65 w 130"/>
              <a:gd name="T9" fmla="*/ 108 h 130"/>
              <a:gd name="T10" fmla="*/ 65 w 130"/>
              <a:gd name="T11" fmla="*/ 0 h 130"/>
              <a:gd name="T12" fmla="*/ 0 w 130"/>
              <a:gd name="T13" fmla="*/ 65 h 130"/>
              <a:gd name="T14" fmla="*/ 65 w 130"/>
              <a:gd name="T15" fmla="*/ 130 h 130"/>
              <a:gd name="T16" fmla="*/ 130 w 130"/>
              <a:gd name="T17" fmla="*/ 65 h 130"/>
              <a:gd name="T18" fmla="*/ 65 w 130"/>
              <a:gd name="T19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0" h="130">
                <a:moveTo>
                  <a:pt x="65" y="108"/>
                </a:moveTo>
                <a:cubicBezTo>
                  <a:pt x="41" y="108"/>
                  <a:pt x="22" y="89"/>
                  <a:pt x="22" y="65"/>
                </a:cubicBezTo>
                <a:cubicBezTo>
                  <a:pt x="22" y="41"/>
                  <a:pt x="41" y="22"/>
                  <a:pt x="65" y="22"/>
                </a:cubicBezTo>
                <a:cubicBezTo>
                  <a:pt x="89" y="22"/>
                  <a:pt x="108" y="41"/>
                  <a:pt x="108" y="65"/>
                </a:cubicBezTo>
                <a:cubicBezTo>
                  <a:pt x="108" y="89"/>
                  <a:pt x="89" y="108"/>
                  <a:pt x="65" y="108"/>
                </a:cubicBezTo>
                <a:moveTo>
                  <a:pt x="65" y="0"/>
                </a:moveTo>
                <a:cubicBezTo>
                  <a:pt x="29" y="0"/>
                  <a:pt x="0" y="29"/>
                  <a:pt x="0" y="65"/>
                </a:cubicBezTo>
                <a:cubicBezTo>
                  <a:pt x="0" y="101"/>
                  <a:pt x="29" y="130"/>
                  <a:pt x="65" y="130"/>
                </a:cubicBezTo>
                <a:cubicBezTo>
                  <a:pt x="101" y="130"/>
                  <a:pt x="130" y="101"/>
                  <a:pt x="130" y="65"/>
                </a:cubicBezTo>
                <a:cubicBezTo>
                  <a:pt x="130" y="29"/>
                  <a:pt x="101" y="0"/>
                  <a:pt x="65" y="0"/>
                </a:cubicBezTo>
              </a:path>
            </a:pathLst>
          </a:custGeom>
          <a:solidFill>
            <a:srgbClr val="7828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Oval 277"/>
          <p:cNvSpPr>
            <a:spLocks noChangeArrowheads="1"/>
          </p:cNvSpPr>
          <p:nvPr/>
        </p:nvSpPr>
        <p:spPr bwMode="auto">
          <a:xfrm>
            <a:off x="4430719" y="3109909"/>
            <a:ext cx="77788" cy="77787"/>
          </a:xfrm>
          <a:prstGeom prst="ellipse">
            <a:avLst/>
          </a:prstGeom>
          <a:solidFill>
            <a:srgbClr val="BC94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Freeform 278"/>
          <p:cNvSpPr>
            <a:spLocks/>
          </p:cNvSpPr>
          <p:nvPr/>
        </p:nvSpPr>
        <p:spPr bwMode="auto">
          <a:xfrm>
            <a:off x="4405319" y="2692397"/>
            <a:ext cx="338138" cy="334962"/>
          </a:xfrm>
          <a:custGeom>
            <a:avLst/>
            <a:gdLst>
              <a:gd name="T0" fmla="*/ 192 w 376"/>
              <a:gd name="T1" fmla="*/ 51 h 371"/>
              <a:gd name="T2" fmla="*/ 237 w 376"/>
              <a:gd name="T3" fmla="*/ 61 h 371"/>
              <a:gd name="T4" fmla="*/ 282 w 376"/>
              <a:gd name="T5" fmla="*/ 22 h 371"/>
              <a:gd name="T6" fmla="*/ 337 w 376"/>
              <a:gd name="T7" fmla="*/ 72 h 371"/>
              <a:gd name="T8" fmla="*/ 305 w 376"/>
              <a:gd name="T9" fmla="*/ 123 h 371"/>
              <a:gd name="T10" fmla="*/ 314 w 376"/>
              <a:gd name="T11" fmla="*/ 145 h 371"/>
              <a:gd name="T12" fmla="*/ 319 w 376"/>
              <a:gd name="T13" fmla="*/ 165 h 371"/>
              <a:gd name="T14" fmla="*/ 376 w 376"/>
              <a:gd name="T15" fmla="*/ 186 h 371"/>
              <a:gd name="T16" fmla="*/ 361 w 376"/>
              <a:gd name="T17" fmla="*/ 258 h 371"/>
              <a:gd name="T18" fmla="*/ 302 w 376"/>
              <a:gd name="T19" fmla="*/ 256 h 371"/>
              <a:gd name="T20" fmla="*/ 272 w 376"/>
              <a:gd name="T21" fmla="*/ 290 h 371"/>
              <a:gd name="T22" fmla="*/ 282 w 376"/>
              <a:gd name="T23" fmla="*/ 348 h 371"/>
              <a:gd name="T24" fmla="*/ 211 w 376"/>
              <a:gd name="T25" fmla="*/ 371 h 371"/>
              <a:gd name="T26" fmla="*/ 184 w 376"/>
              <a:gd name="T27" fmla="*/ 319 h 371"/>
              <a:gd name="T28" fmla="*/ 139 w 376"/>
              <a:gd name="T29" fmla="*/ 310 h 371"/>
              <a:gd name="T30" fmla="*/ 94 w 376"/>
              <a:gd name="T31" fmla="*/ 348 h 371"/>
              <a:gd name="T32" fmla="*/ 39 w 376"/>
              <a:gd name="T33" fmla="*/ 299 h 371"/>
              <a:gd name="T34" fmla="*/ 71 w 376"/>
              <a:gd name="T35" fmla="*/ 248 h 371"/>
              <a:gd name="T36" fmla="*/ 62 w 376"/>
              <a:gd name="T37" fmla="*/ 226 h 371"/>
              <a:gd name="T38" fmla="*/ 57 w 376"/>
              <a:gd name="T39" fmla="*/ 206 h 371"/>
              <a:gd name="T40" fmla="*/ 0 w 376"/>
              <a:gd name="T41" fmla="*/ 185 h 371"/>
              <a:gd name="T42" fmla="*/ 15 w 376"/>
              <a:gd name="T43" fmla="*/ 113 h 371"/>
              <a:gd name="T44" fmla="*/ 75 w 376"/>
              <a:gd name="T45" fmla="*/ 115 h 371"/>
              <a:gd name="T46" fmla="*/ 105 w 376"/>
              <a:gd name="T47" fmla="*/ 81 h 371"/>
              <a:gd name="T48" fmla="*/ 94 w 376"/>
              <a:gd name="T49" fmla="*/ 22 h 371"/>
              <a:gd name="T50" fmla="*/ 165 w 376"/>
              <a:gd name="T51" fmla="*/ 0 h 371"/>
              <a:gd name="T52" fmla="*/ 192 w 376"/>
              <a:gd name="T53" fmla="*/ 5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6" h="371">
                <a:moveTo>
                  <a:pt x="192" y="51"/>
                </a:moveTo>
                <a:cubicBezTo>
                  <a:pt x="207" y="52"/>
                  <a:pt x="223" y="55"/>
                  <a:pt x="237" y="61"/>
                </a:cubicBezTo>
                <a:cubicBezTo>
                  <a:pt x="282" y="22"/>
                  <a:pt x="282" y="22"/>
                  <a:pt x="282" y="22"/>
                </a:cubicBezTo>
                <a:cubicBezTo>
                  <a:pt x="337" y="72"/>
                  <a:pt x="337" y="72"/>
                  <a:pt x="337" y="72"/>
                </a:cubicBezTo>
                <a:cubicBezTo>
                  <a:pt x="305" y="123"/>
                  <a:pt x="305" y="123"/>
                  <a:pt x="305" y="123"/>
                </a:cubicBezTo>
                <a:cubicBezTo>
                  <a:pt x="309" y="130"/>
                  <a:pt x="312" y="137"/>
                  <a:pt x="314" y="145"/>
                </a:cubicBezTo>
                <a:cubicBezTo>
                  <a:pt x="316" y="151"/>
                  <a:pt x="318" y="158"/>
                  <a:pt x="319" y="165"/>
                </a:cubicBezTo>
                <a:cubicBezTo>
                  <a:pt x="376" y="186"/>
                  <a:pt x="376" y="186"/>
                  <a:pt x="376" y="186"/>
                </a:cubicBezTo>
                <a:cubicBezTo>
                  <a:pt x="361" y="258"/>
                  <a:pt x="361" y="258"/>
                  <a:pt x="361" y="258"/>
                </a:cubicBezTo>
                <a:cubicBezTo>
                  <a:pt x="302" y="256"/>
                  <a:pt x="302" y="256"/>
                  <a:pt x="302" y="256"/>
                </a:cubicBezTo>
                <a:cubicBezTo>
                  <a:pt x="294" y="269"/>
                  <a:pt x="284" y="280"/>
                  <a:pt x="272" y="290"/>
                </a:cubicBezTo>
                <a:cubicBezTo>
                  <a:pt x="282" y="348"/>
                  <a:pt x="282" y="348"/>
                  <a:pt x="282" y="348"/>
                </a:cubicBezTo>
                <a:cubicBezTo>
                  <a:pt x="211" y="371"/>
                  <a:pt x="211" y="371"/>
                  <a:pt x="211" y="371"/>
                </a:cubicBezTo>
                <a:cubicBezTo>
                  <a:pt x="184" y="319"/>
                  <a:pt x="184" y="319"/>
                  <a:pt x="184" y="319"/>
                </a:cubicBezTo>
                <a:cubicBezTo>
                  <a:pt x="169" y="319"/>
                  <a:pt x="154" y="316"/>
                  <a:pt x="139" y="310"/>
                </a:cubicBezTo>
                <a:cubicBezTo>
                  <a:pt x="94" y="348"/>
                  <a:pt x="94" y="348"/>
                  <a:pt x="94" y="348"/>
                </a:cubicBezTo>
                <a:cubicBezTo>
                  <a:pt x="39" y="299"/>
                  <a:pt x="39" y="299"/>
                  <a:pt x="39" y="299"/>
                </a:cubicBezTo>
                <a:cubicBezTo>
                  <a:pt x="71" y="248"/>
                  <a:pt x="71" y="248"/>
                  <a:pt x="71" y="248"/>
                </a:cubicBezTo>
                <a:cubicBezTo>
                  <a:pt x="67" y="241"/>
                  <a:pt x="64" y="234"/>
                  <a:pt x="62" y="226"/>
                </a:cubicBezTo>
                <a:cubicBezTo>
                  <a:pt x="60" y="219"/>
                  <a:pt x="58" y="213"/>
                  <a:pt x="57" y="206"/>
                </a:cubicBezTo>
                <a:cubicBezTo>
                  <a:pt x="0" y="185"/>
                  <a:pt x="0" y="185"/>
                  <a:pt x="0" y="185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75" y="115"/>
                  <a:pt x="75" y="115"/>
                  <a:pt x="75" y="115"/>
                </a:cubicBezTo>
                <a:cubicBezTo>
                  <a:pt x="82" y="102"/>
                  <a:pt x="93" y="90"/>
                  <a:pt x="105" y="81"/>
                </a:cubicBezTo>
                <a:cubicBezTo>
                  <a:pt x="94" y="22"/>
                  <a:pt x="94" y="22"/>
                  <a:pt x="94" y="22"/>
                </a:cubicBezTo>
                <a:cubicBezTo>
                  <a:pt x="165" y="0"/>
                  <a:pt x="165" y="0"/>
                  <a:pt x="165" y="0"/>
                </a:cubicBezTo>
                <a:cubicBezTo>
                  <a:pt x="192" y="51"/>
                  <a:pt x="192" y="51"/>
                  <a:pt x="192" y="51"/>
                </a:cubicBezTo>
              </a:path>
            </a:pathLst>
          </a:custGeom>
          <a:solidFill>
            <a:srgbClr val="F39C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Freeform 279"/>
          <p:cNvSpPr>
            <a:spLocks noEditPoints="1"/>
          </p:cNvSpPr>
          <p:nvPr/>
        </p:nvSpPr>
        <p:spPr bwMode="auto">
          <a:xfrm>
            <a:off x="4479931" y="2763834"/>
            <a:ext cx="188913" cy="190500"/>
          </a:xfrm>
          <a:custGeom>
            <a:avLst/>
            <a:gdLst>
              <a:gd name="T0" fmla="*/ 105 w 210"/>
              <a:gd name="T1" fmla="*/ 169 h 210"/>
              <a:gd name="T2" fmla="*/ 44 w 210"/>
              <a:gd name="T3" fmla="*/ 125 h 210"/>
              <a:gd name="T4" fmla="*/ 85 w 210"/>
              <a:gd name="T5" fmla="*/ 45 h 210"/>
              <a:gd name="T6" fmla="*/ 105 w 210"/>
              <a:gd name="T7" fmla="*/ 41 h 210"/>
              <a:gd name="T8" fmla="*/ 166 w 210"/>
              <a:gd name="T9" fmla="*/ 86 h 210"/>
              <a:gd name="T10" fmla="*/ 125 w 210"/>
              <a:gd name="T11" fmla="*/ 166 h 210"/>
              <a:gd name="T12" fmla="*/ 105 w 210"/>
              <a:gd name="T13" fmla="*/ 169 h 210"/>
              <a:gd name="T14" fmla="*/ 105 w 210"/>
              <a:gd name="T15" fmla="*/ 0 h 210"/>
              <a:gd name="T16" fmla="*/ 0 w 210"/>
              <a:gd name="T17" fmla="*/ 105 h 210"/>
              <a:gd name="T18" fmla="*/ 105 w 210"/>
              <a:gd name="T19" fmla="*/ 210 h 210"/>
              <a:gd name="T20" fmla="*/ 210 w 210"/>
              <a:gd name="T21" fmla="*/ 105 h 210"/>
              <a:gd name="T22" fmla="*/ 105 w 210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0" h="210">
                <a:moveTo>
                  <a:pt x="105" y="169"/>
                </a:moveTo>
                <a:cubicBezTo>
                  <a:pt x="78" y="169"/>
                  <a:pt x="53" y="152"/>
                  <a:pt x="44" y="125"/>
                </a:cubicBezTo>
                <a:cubicBezTo>
                  <a:pt x="33" y="91"/>
                  <a:pt x="52" y="55"/>
                  <a:pt x="85" y="45"/>
                </a:cubicBezTo>
                <a:cubicBezTo>
                  <a:pt x="92" y="42"/>
                  <a:pt x="99" y="41"/>
                  <a:pt x="105" y="41"/>
                </a:cubicBezTo>
                <a:cubicBezTo>
                  <a:pt x="132" y="41"/>
                  <a:pt x="157" y="59"/>
                  <a:pt x="166" y="86"/>
                </a:cubicBezTo>
                <a:cubicBezTo>
                  <a:pt x="177" y="119"/>
                  <a:pt x="158" y="156"/>
                  <a:pt x="125" y="166"/>
                </a:cubicBezTo>
                <a:cubicBezTo>
                  <a:pt x="118" y="168"/>
                  <a:pt x="112" y="169"/>
                  <a:pt x="105" y="169"/>
                </a:cubicBezTo>
                <a:moveTo>
                  <a:pt x="105" y="0"/>
                </a:moveTo>
                <a:cubicBezTo>
                  <a:pt x="47" y="0"/>
                  <a:pt x="0" y="48"/>
                  <a:pt x="0" y="105"/>
                </a:cubicBezTo>
                <a:cubicBezTo>
                  <a:pt x="0" y="163"/>
                  <a:pt x="47" y="210"/>
                  <a:pt x="105" y="210"/>
                </a:cubicBezTo>
                <a:cubicBezTo>
                  <a:pt x="163" y="210"/>
                  <a:pt x="210" y="163"/>
                  <a:pt x="210" y="105"/>
                </a:cubicBezTo>
                <a:cubicBezTo>
                  <a:pt x="210" y="48"/>
                  <a:pt x="163" y="0"/>
                  <a:pt x="105" y="0"/>
                </a:cubicBezTo>
              </a:path>
            </a:pathLst>
          </a:custGeom>
          <a:solidFill>
            <a:srgbClr val="794E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Freeform 280"/>
          <p:cNvSpPr>
            <a:spLocks/>
          </p:cNvSpPr>
          <p:nvPr/>
        </p:nvSpPr>
        <p:spPr bwMode="auto">
          <a:xfrm>
            <a:off x="4510094" y="2801934"/>
            <a:ext cx="128588" cy="114300"/>
          </a:xfrm>
          <a:custGeom>
            <a:avLst/>
            <a:gdLst>
              <a:gd name="T0" fmla="*/ 72 w 144"/>
              <a:gd name="T1" fmla="*/ 0 h 128"/>
              <a:gd name="T2" fmla="*/ 52 w 144"/>
              <a:gd name="T3" fmla="*/ 4 h 128"/>
              <a:gd name="T4" fmla="*/ 11 w 144"/>
              <a:gd name="T5" fmla="*/ 84 h 128"/>
              <a:gd name="T6" fmla="*/ 72 w 144"/>
              <a:gd name="T7" fmla="*/ 128 h 128"/>
              <a:gd name="T8" fmla="*/ 92 w 144"/>
              <a:gd name="T9" fmla="*/ 125 h 128"/>
              <a:gd name="T10" fmla="*/ 133 w 144"/>
              <a:gd name="T11" fmla="*/ 45 h 128"/>
              <a:gd name="T12" fmla="*/ 72 w 144"/>
              <a:gd name="T13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28">
                <a:moveTo>
                  <a:pt x="72" y="0"/>
                </a:moveTo>
                <a:cubicBezTo>
                  <a:pt x="66" y="0"/>
                  <a:pt x="59" y="1"/>
                  <a:pt x="52" y="4"/>
                </a:cubicBezTo>
                <a:cubicBezTo>
                  <a:pt x="19" y="14"/>
                  <a:pt x="0" y="50"/>
                  <a:pt x="11" y="84"/>
                </a:cubicBezTo>
                <a:cubicBezTo>
                  <a:pt x="20" y="111"/>
                  <a:pt x="45" y="128"/>
                  <a:pt x="72" y="128"/>
                </a:cubicBezTo>
                <a:cubicBezTo>
                  <a:pt x="79" y="128"/>
                  <a:pt x="85" y="127"/>
                  <a:pt x="92" y="125"/>
                </a:cubicBezTo>
                <a:cubicBezTo>
                  <a:pt x="125" y="115"/>
                  <a:pt x="144" y="78"/>
                  <a:pt x="133" y="45"/>
                </a:cubicBezTo>
                <a:cubicBezTo>
                  <a:pt x="124" y="18"/>
                  <a:pt x="99" y="0"/>
                  <a:pt x="72" y="0"/>
                </a:cubicBezTo>
              </a:path>
            </a:pathLst>
          </a:custGeom>
          <a:solidFill>
            <a:srgbClr val="BCA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Freeform 281"/>
          <p:cNvSpPr>
            <a:spLocks/>
          </p:cNvSpPr>
          <p:nvPr/>
        </p:nvSpPr>
        <p:spPr bwMode="auto">
          <a:xfrm>
            <a:off x="4279906" y="2987672"/>
            <a:ext cx="95250" cy="95250"/>
          </a:xfrm>
          <a:custGeom>
            <a:avLst/>
            <a:gdLst>
              <a:gd name="T0" fmla="*/ 37 w 105"/>
              <a:gd name="T1" fmla="*/ 18 h 105"/>
              <a:gd name="T2" fmla="*/ 50 w 105"/>
              <a:gd name="T3" fmla="*/ 15 h 105"/>
              <a:gd name="T4" fmla="*/ 57 w 105"/>
              <a:gd name="T5" fmla="*/ 0 h 105"/>
              <a:gd name="T6" fmla="*/ 77 w 105"/>
              <a:gd name="T7" fmla="*/ 6 h 105"/>
              <a:gd name="T8" fmla="*/ 74 w 105"/>
              <a:gd name="T9" fmla="*/ 22 h 105"/>
              <a:gd name="T10" fmla="*/ 79 w 105"/>
              <a:gd name="T11" fmla="*/ 27 h 105"/>
              <a:gd name="T12" fmla="*/ 83 w 105"/>
              <a:gd name="T13" fmla="*/ 32 h 105"/>
              <a:gd name="T14" fmla="*/ 100 w 105"/>
              <a:gd name="T15" fmla="*/ 30 h 105"/>
              <a:gd name="T16" fmla="*/ 105 w 105"/>
              <a:gd name="T17" fmla="*/ 50 h 105"/>
              <a:gd name="T18" fmla="*/ 89 w 105"/>
              <a:gd name="T19" fmla="*/ 57 h 105"/>
              <a:gd name="T20" fmla="*/ 86 w 105"/>
              <a:gd name="T21" fmla="*/ 69 h 105"/>
              <a:gd name="T22" fmla="*/ 95 w 105"/>
              <a:gd name="T23" fmla="*/ 83 h 105"/>
              <a:gd name="T24" fmla="*/ 80 w 105"/>
              <a:gd name="T25" fmla="*/ 97 h 105"/>
              <a:gd name="T26" fmla="*/ 67 w 105"/>
              <a:gd name="T27" fmla="*/ 87 h 105"/>
              <a:gd name="T28" fmla="*/ 54 w 105"/>
              <a:gd name="T29" fmla="*/ 90 h 105"/>
              <a:gd name="T30" fmla="*/ 47 w 105"/>
              <a:gd name="T31" fmla="*/ 105 h 105"/>
              <a:gd name="T32" fmla="*/ 27 w 105"/>
              <a:gd name="T33" fmla="*/ 99 h 105"/>
              <a:gd name="T34" fmla="*/ 30 w 105"/>
              <a:gd name="T35" fmla="*/ 82 h 105"/>
              <a:gd name="T36" fmla="*/ 25 w 105"/>
              <a:gd name="T37" fmla="*/ 78 h 105"/>
              <a:gd name="T38" fmla="*/ 21 w 105"/>
              <a:gd name="T39" fmla="*/ 73 h 105"/>
              <a:gd name="T40" fmla="*/ 4 w 105"/>
              <a:gd name="T41" fmla="*/ 75 h 105"/>
              <a:gd name="T42" fmla="*/ 0 w 105"/>
              <a:gd name="T43" fmla="*/ 54 h 105"/>
              <a:gd name="T44" fmla="*/ 15 w 105"/>
              <a:gd name="T45" fmla="*/ 48 h 105"/>
              <a:gd name="T46" fmla="*/ 18 w 105"/>
              <a:gd name="T47" fmla="*/ 35 h 105"/>
              <a:gd name="T48" fmla="*/ 9 w 105"/>
              <a:gd name="T49" fmla="*/ 22 h 105"/>
              <a:gd name="T50" fmla="*/ 24 w 105"/>
              <a:gd name="T51" fmla="*/ 8 h 105"/>
              <a:gd name="T52" fmla="*/ 37 w 105"/>
              <a:gd name="T53" fmla="*/ 18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5" h="105">
                <a:moveTo>
                  <a:pt x="37" y="18"/>
                </a:moveTo>
                <a:cubicBezTo>
                  <a:pt x="41" y="16"/>
                  <a:pt x="45" y="15"/>
                  <a:pt x="50" y="15"/>
                </a:cubicBezTo>
                <a:cubicBezTo>
                  <a:pt x="57" y="0"/>
                  <a:pt x="57" y="0"/>
                  <a:pt x="57" y="0"/>
                </a:cubicBezTo>
                <a:cubicBezTo>
                  <a:pt x="77" y="6"/>
                  <a:pt x="77" y="6"/>
                  <a:pt x="77" y="6"/>
                </a:cubicBezTo>
                <a:cubicBezTo>
                  <a:pt x="74" y="22"/>
                  <a:pt x="74" y="22"/>
                  <a:pt x="74" y="22"/>
                </a:cubicBezTo>
                <a:cubicBezTo>
                  <a:pt x="76" y="24"/>
                  <a:pt x="78" y="25"/>
                  <a:pt x="79" y="27"/>
                </a:cubicBezTo>
                <a:cubicBezTo>
                  <a:pt x="81" y="28"/>
                  <a:pt x="82" y="30"/>
                  <a:pt x="83" y="32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105" y="50"/>
                  <a:pt x="105" y="50"/>
                  <a:pt x="105" y="50"/>
                </a:cubicBezTo>
                <a:cubicBezTo>
                  <a:pt x="89" y="57"/>
                  <a:pt x="89" y="57"/>
                  <a:pt x="89" y="57"/>
                </a:cubicBezTo>
                <a:cubicBezTo>
                  <a:pt x="89" y="61"/>
                  <a:pt x="88" y="65"/>
                  <a:pt x="86" y="69"/>
                </a:cubicBezTo>
                <a:cubicBezTo>
                  <a:pt x="95" y="83"/>
                  <a:pt x="95" y="83"/>
                  <a:pt x="95" y="83"/>
                </a:cubicBezTo>
                <a:cubicBezTo>
                  <a:pt x="80" y="97"/>
                  <a:pt x="80" y="97"/>
                  <a:pt x="80" y="97"/>
                </a:cubicBezTo>
                <a:cubicBezTo>
                  <a:pt x="67" y="87"/>
                  <a:pt x="67" y="87"/>
                  <a:pt x="67" y="87"/>
                </a:cubicBezTo>
                <a:cubicBezTo>
                  <a:pt x="63" y="88"/>
                  <a:pt x="59" y="89"/>
                  <a:pt x="54" y="90"/>
                </a:cubicBezTo>
                <a:cubicBezTo>
                  <a:pt x="47" y="105"/>
                  <a:pt x="47" y="105"/>
                  <a:pt x="47" y="105"/>
                </a:cubicBezTo>
                <a:cubicBezTo>
                  <a:pt x="27" y="99"/>
                  <a:pt x="27" y="99"/>
                  <a:pt x="27" y="99"/>
                </a:cubicBezTo>
                <a:cubicBezTo>
                  <a:pt x="30" y="82"/>
                  <a:pt x="30" y="82"/>
                  <a:pt x="30" y="82"/>
                </a:cubicBezTo>
                <a:cubicBezTo>
                  <a:pt x="28" y="81"/>
                  <a:pt x="26" y="79"/>
                  <a:pt x="25" y="78"/>
                </a:cubicBezTo>
                <a:cubicBezTo>
                  <a:pt x="23" y="76"/>
                  <a:pt x="22" y="75"/>
                  <a:pt x="21" y="73"/>
                </a:cubicBezTo>
                <a:cubicBezTo>
                  <a:pt x="4" y="75"/>
                  <a:pt x="4" y="75"/>
                  <a:pt x="4" y="75"/>
                </a:cubicBezTo>
                <a:cubicBezTo>
                  <a:pt x="0" y="54"/>
                  <a:pt x="0" y="54"/>
                  <a:pt x="0" y="54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4"/>
                  <a:pt x="16" y="39"/>
                  <a:pt x="18" y="35"/>
                </a:cubicBezTo>
                <a:cubicBezTo>
                  <a:pt x="9" y="22"/>
                  <a:pt x="9" y="22"/>
                  <a:pt x="9" y="22"/>
                </a:cubicBezTo>
                <a:cubicBezTo>
                  <a:pt x="24" y="8"/>
                  <a:pt x="24" y="8"/>
                  <a:pt x="24" y="8"/>
                </a:cubicBezTo>
                <a:cubicBezTo>
                  <a:pt x="37" y="18"/>
                  <a:pt x="37" y="18"/>
                  <a:pt x="37" y="18"/>
                </a:cubicBezTo>
              </a:path>
            </a:pathLst>
          </a:custGeom>
          <a:solidFill>
            <a:srgbClr val="EA84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Freeform 282"/>
          <p:cNvSpPr>
            <a:spLocks noEditPoints="1"/>
          </p:cNvSpPr>
          <p:nvPr/>
        </p:nvSpPr>
        <p:spPr bwMode="auto">
          <a:xfrm>
            <a:off x="4298956" y="3009897"/>
            <a:ext cx="53975" cy="49212"/>
          </a:xfrm>
          <a:custGeom>
            <a:avLst/>
            <a:gdLst>
              <a:gd name="T0" fmla="*/ 30 w 60"/>
              <a:gd name="T1" fmla="*/ 45 h 54"/>
              <a:gd name="T2" fmla="*/ 17 w 60"/>
              <a:gd name="T3" fmla="*/ 39 h 54"/>
              <a:gd name="T4" fmla="*/ 18 w 60"/>
              <a:gd name="T5" fmla="*/ 14 h 54"/>
              <a:gd name="T6" fmla="*/ 30 w 60"/>
              <a:gd name="T7" fmla="*/ 9 h 54"/>
              <a:gd name="T8" fmla="*/ 43 w 60"/>
              <a:gd name="T9" fmla="*/ 15 h 54"/>
              <a:gd name="T10" fmla="*/ 42 w 60"/>
              <a:gd name="T11" fmla="*/ 40 h 54"/>
              <a:gd name="T12" fmla="*/ 30 w 60"/>
              <a:gd name="T13" fmla="*/ 45 h 54"/>
              <a:gd name="T14" fmla="*/ 30 w 60"/>
              <a:gd name="T15" fmla="*/ 0 h 54"/>
              <a:gd name="T16" fmla="*/ 12 w 60"/>
              <a:gd name="T17" fmla="*/ 7 h 54"/>
              <a:gd name="T18" fmla="*/ 10 w 60"/>
              <a:gd name="T19" fmla="*/ 46 h 54"/>
              <a:gd name="T20" fmla="*/ 30 w 60"/>
              <a:gd name="T21" fmla="*/ 54 h 54"/>
              <a:gd name="T22" fmla="*/ 48 w 60"/>
              <a:gd name="T23" fmla="*/ 47 h 54"/>
              <a:gd name="T24" fmla="*/ 50 w 60"/>
              <a:gd name="T25" fmla="*/ 9 h 54"/>
              <a:gd name="T26" fmla="*/ 30 w 60"/>
              <a:gd name="T27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0" h="54">
                <a:moveTo>
                  <a:pt x="30" y="45"/>
                </a:moveTo>
                <a:cubicBezTo>
                  <a:pt x="25" y="45"/>
                  <a:pt x="20" y="43"/>
                  <a:pt x="17" y="39"/>
                </a:cubicBezTo>
                <a:cubicBezTo>
                  <a:pt x="10" y="32"/>
                  <a:pt x="11" y="21"/>
                  <a:pt x="18" y="14"/>
                </a:cubicBezTo>
                <a:cubicBezTo>
                  <a:pt x="21" y="11"/>
                  <a:pt x="26" y="9"/>
                  <a:pt x="30" y="9"/>
                </a:cubicBezTo>
                <a:cubicBezTo>
                  <a:pt x="35" y="9"/>
                  <a:pt x="40" y="11"/>
                  <a:pt x="43" y="15"/>
                </a:cubicBezTo>
                <a:cubicBezTo>
                  <a:pt x="50" y="22"/>
                  <a:pt x="50" y="34"/>
                  <a:pt x="42" y="40"/>
                </a:cubicBezTo>
                <a:cubicBezTo>
                  <a:pt x="39" y="44"/>
                  <a:pt x="34" y="45"/>
                  <a:pt x="30" y="45"/>
                </a:cubicBezTo>
                <a:moveTo>
                  <a:pt x="30" y="0"/>
                </a:moveTo>
                <a:cubicBezTo>
                  <a:pt x="23" y="0"/>
                  <a:pt x="17" y="3"/>
                  <a:pt x="12" y="7"/>
                </a:cubicBezTo>
                <a:cubicBezTo>
                  <a:pt x="1" y="18"/>
                  <a:pt x="0" y="35"/>
                  <a:pt x="10" y="46"/>
                </a:cubicBezTo>
                <a:cubicBezTo>
                  <a:pt x="16" y="51"/>
                  <a:pt x="23" y="54"/>
                  <a:pt x="30" y="54"/>
                </a:cubicBezTo>
                <a:cubicBezTo>
                  <a:pt x="37" y="54"/>
                  <a:pt x="43" y="52"/>
                  <a:pt x="48" y="47"/>
                </a:cubicBezTo>
                <a:cubicBezTo>
                  <a:pt x="59" y="37"/>
                  <a:pt x="60" y="20"/>
                  <a:pt x="50" y="9"/>
                </a:cubicBezTo>
                <a:cubicBezTo>
                  <a:pt x="45" y="3"/>
                  <a:pt x="37" y="0"/>
                  <a:pt x="30" y="0"/>
                </a:cubicBezTo>
              </a:path>
            </a:pathLst>
          </a:custGeom>
          <a:solidFill>
            <a:srgbClr val="7542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Freeform 283"/>
          <p:cNvSpPr>
            <a:spLocks/>
          </p:cNvSpPr>
          <p:nvPr/>
        </p:nvSpPr>
        <p:spPr bwMode="auto">
          <a:xfrm>
            <a:off x="4308481" y="3017834"/>
            <a:ext cx="36513" cy="33337"/>
          </a:xfrm>
          <a:custGeom>
            <a:avLst/>
            <a:gdLst>
              <a:gd name="T0" fmla="*/ 20 w 40"/>
              <a:gd name="T1" fmla="*/ 0 h 36"/>
              <a:gd name="T2" fmla="*/ 8 w 40"/>
              <a:gd name="T3" fmla="*/ 5 h 36"/>
              <a:gd name="T4" fmla="*/ 7 w 40"/>
              <a:gd name="T5" fmla="*/ 30 h 36"/>
              <a:gd name="T6" fmla="*/ 20 w 40"/>
              <a:gd name="T7" fmla="*/ 36 h 36"/>
              <a:gd name="T8" fmla="*/ 32 w 40"/>
              <a:gd name="T9" fmla="*/ 31 h 36"/>
              <a:gd name="T10" fmla="*/ 33 w 40"/>
              <a:gd name="T11" fmla="*/ 6 h 36"/>
              <a:gd name="T12" fmla="*/ 20 w 40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36">
                <a:moveTo>
                  <a:pt x="20" y="0"/>
                </a:moveTo>
                <a:cubicBezTo>
                  <a:pt x="16" y="0"/>
                  <a:pt x="11" y="2"/>
                  <a:pt x="8" y="5"/>
                </a:cubicBezTo>
                <a:cubicBezTo>
                  <a:pt x="1" y="12"/>
                  <a:pt x="0" y="23"/>
                  <a:pt x="7" y="30"/>
                </a:cubicBezTo>
                <a:cubicBezTo>
                  <a:pt x="10" y="34"/>
                  <a:pt x="15" y="36"/>
                  <a:pt x="20" y="36"/>
                </a:cubicBezTo>
                <a:cubicBezTo>
                  <a:pt x="24" y="36"/>
                  <a:pt x="29" y="35"/>
                  <a:pt x="32" y="31"/>
                </a:cubicBezTo>
                <a:cubicBezTo>
                  <a:pt x="40" y="25"/>
                  <a:pt x="40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BAA1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Freeform 284"/>
          <p:cNvSpPr>
            <a:spLocks/>
          </p:cNvSpPr>
          <p:nvPr/>
        </p:nvSpPr>
        <p:spPr bwMode="auto">
          <a:xfrm>
            <a:off x="4210056" y="2847972"/>
            <a:ext cx="133350" cy="138112"/>
          </a:xfrm>
          <a:custGeom>
            <a:avLst/>
            <a:gdLst>
              <a:gd name="T0" fmla="*/ 38 w 149"/>
              <a:gd name="T1" fmla="*/ 34 h 153"/>
              <a:gd name="T2" fmla="*/ 54 w 149"/>
              <a:gd name="T3" fmla="*/ 25 h 153"/>
              <a:gd name="T4" fmla="*/ 57 w 149"/>
              <a:gd name="T5" fmla="*/ 0 h 153"/>
              <a:gd name="T6" fmla="*/ 88 w 149"/>
              <a:gd name="T7" fmla="*/ 0 h 153"/>
              <a:gd name="T8" fmla="*/ 92 w 149"/>
              <a:gd name="T9" fmla="*/ 24 h 153"/>
              <a:gd name="T10" fmla="*/ 101 w 149"/>
              <a:gd name="T11" fmla="*/ 28 h 153"/>
              <a:gd name="T12" fmla="*/ 109 w 149"/>
              <a:gd name="T13" fmla="*/ 33 h 153"/>
              <a:gd name="T14" fmla="*/ 132 w 149"/>
              <a:gd name="T15" fmla="*/ 23 h 153"/>
              <a:gd name="T16" fmla="*/ 148 w 149"/>
              <a:gd name="T17" fmla="*/ 50 h 153"/>
              <a:gd name="T18" fmla="*/ 129 w 149"/>
              <a:gd name="T19" fmla="*/ 66 h 153"/>
              <a:gd name="T20" fmla="*/ 130 w 149"/>
              <a:gd name="T21" fmla="*/ 85 h 153"/>
              <a:gd name="T22" fmla="*/ 149 w 149"/>
              <a:gd name="T23" fmla="*/ 99 h 153"/>
              <a:gd name="T24" fmla="*/ 134 w 149"/>
              <a:gd name="T25" fmla="*/ 126 h 153"/>
              <a:gd name="T26" fmla="*/ 111 w 149"/>
              <a:gd name="T27" fmla="*/ 118 h 153"/>
              <a:gd name="T28" fmla="*/ 95 w 149"/>
              <a:gd name="T29" fmla="*/ 128 h 153"/>
              <a:gd name="T30" fmla="*/ 92 w 149"/>
              <a:gd name="T31" fmla="*/ 153 h 153"/>
              <a:gd name="T32" fmla="*/ 61 w 149"/>
              <a:gd name="T33" fmla="*/ 153 h 153"/>
              <a:gd name="T34" fmla="*/ 56 w 149"/>
              <a:gd name="T35" fmla="*/ 128 h 153"/>
              <a:gd name="T36" fmla="*/ 47 w 149"/>
              <a:gd name="T37" fmla="*/ 124 h 153"/>
              <a:gd name="T38" fmla="*/ 40 w 149"/>
              <a:gd name="T39" fmla="*/ 120 h 153"/>
              <a:gd name="T40" fmla="*/ 17 w 149"/>
              <a:gd name="T41" fmla="*/ 129 h 153"/>
              <a:gd name="T42" fmla="*/ 1 w 149"/>
              <a:gd name="T43" fmla="*/ 103 h 153"/>
              <a:gd name="T44" fmla="*/ 20 w 149"/>
              <a:gd name="T45" fmla="*/ 87 h 153"/>
              <a:gd name="T46" fmla="*/ 19 w 149"/>
              <a:gd name="T47" fmla="*/ 68 h 153"/>
              <a:gd name="T48" fmla="*/ 0 w 149"/>
              <a:gd name="T49" fmla="*/ 53 h 153"/>
              <a:gd name="T50" fmla="*/ 15 w 149"/>
              <a:gd name="T51" fmla="*/ 26 h 153"/>
              <a:gd name="T52" fmla="*/ 38 w 149"/>
              <a:gd name="T53" fmla="*/ 34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9" h="153">
                <a:moveTo>
                  <a:pt x="38" y="34"/>
                </a:moveTo>
                <a:cubicBezTo>
                  <a:pt x="43" y="30"/>
                  <a:pt x="48" y="27"/>
                  <a:pt x="54" y="25"/>
                </a:cubicBezTo>
                <a:cubicBezTo>
                  <a:pt x="57" y="0"/>
                  <a:pt x="57" y="0"/>
                  <a:pt x="57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2" y="24"/>
                  <a:pt x="92" y="24"/>
                  <a:pt x="92" y="24"/>
                </a:cubicBezTo>
                <a:cubicBezTo>
                  <a:pt x="95" y="25"/>
                  <a:pt x="98" y="27"/>
                  <a:pt x="101" y="28"/>
                </a:cubicBezTo>
                <a:cubicBezTo>
                  <a:pt x="104" y="30"/>
                  <a:pt x="106" y="31"/>
                  <a:pt x="109" y="33"/>
                </a:cubicBezTo>
                <a:cubicBezTo>
                  <a:pt x="132" y="23"/>
                  <a:pt x="132" y="23"/>
                  <a:pt x="132" y="23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129" y="66"/>
                  <a:pt x="129" y="66"/>
                  <a:pt x="129" y="66"/>
                </a:cubicBezTo>
                <a:cubicBezTo>
                  <a:pt x="130" y="72"/>
                  <a:pt x="130" y="78"/>
                  <a:pt x="130" y="85"/>
                </a:cubicBezTo>
                <a:cubicBezTo>
                  <a:pt x="149" y="99"/>
                  <a:pt x="149" y="99"/>
                  <a:pt x="149" y="99"/>
                </a:cubicBezTo>
                <a:cubicBezTo>
                  <a:pt x="134" y="126"/>
                  <a:pt x="134" y="126"/>
                  <a:pt x="134" y="126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06" y="122"/>
                  <a:pt x="101" y="126"/>
                  <a:pt x="95" y="128"/>
                </a:cubicBezTo>
                <a:cubicBezTo>
                  <a:pt x="92" y="153"/>
                  <a:pt x="92" y="153"/>
                  <a:pt x="92" y="153"/>
                </a:cubicBezTo>
                <a:cubicBezTo>
                  <a:pt x="61" y="153"/>
                  <a:pt x="61" y="153"/>
                  <a:pt x="61" y="153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53" y="127"/>
                  <a:pt x="50" y="126"/>
                  <a:pt x="47" y="124"/>
                </a:cubicBezTo>
                <a:cubicBezTo>
                  <a:pt x="45" y="123"/>
                  <a:pt x="42" y="121"/>
                  <a:pt x="40" y="120"/>
                </a:cubicBezTo>
                <a:cubicBezTo>
                  <a:pt x="17" y="129"/>
                  <a:pt x="17" y="129"/>
                  <a:pt x="17" y="129"/>
                </a:cubicBezTo>
                <a:cubicBezTo>
                  <a:pt x="1" y="103"/>
                  <a:pt x="1" y="103"/>
                  <a:pt x="1" y="103"/>
                </a:cubicBezTo>
                <a:cubicBezTo>
                  <a:pt x="20" y="87"/>
                  <a:pt x="20" y="87"/>
                  <a:pt x="20" y="87"/>
                </a:cubicBezTo>
                <a:cubicBezTo>
                  <a:pt x="19" y="81"/>
                  <a:pt x="18" y="74"/>
                  <a:pt x="19" y="68"/>
                </a:cubicBezTo>
                <a:cubicBezTo>
                  <a:pt x="0" y="53"/>
                  <a:pt x="0" y="53"/>
                  <a:pt x="0" y="53"/>
                </a:cubicBezTo>
                <a:cubicBezTo>
                  <a:pt x="15" y="26"/>
                  <a:pt x="15" y="26"/>
                  <a:pt x="15" y="26"/>
                </a:cubicBezTo>
                <a:cubicBezTo>
                  <a:pt x="38" y="34"/>
                  <a:pt x="38" y="34"/>
                  <a:pt x="38" y="34"/>
                </a:cubicBezTo>
              </a:path>
            </a:pathLst>
          </a:custGeom>
          <a:solidFill>
            <a:srgbClr val="1AB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Freeform 285"/>
          <p:cNvSpPr>
            <a:spLocks noEditPoints="1"/>
          </p:cNvSpPr>
          <p:nvPr/>
        </p:nvSpPr>
        <p:spPr bwMode="auto">
          <a:xfrm>
            <a:off x="4232281" y="2878134"/>
            <a:ext cx="87313" cy="77787"/>
          </a:xfrm>
          <a:custGeom>
            <a:avLst/>
            <a:gdLst>
              <a:gd name="T0" fmla="*/ 48 w 97"/>
              <a:gd name="T1" fmla="*/ 70 h 87"/>
              <a:gd name="T2" fmla="*/ 35 w 97"/>
              <a:gd name="T3" fmla="*/ 66 h 87"/>
              <a:gd name="T4" fmla="*/ 25 w 97"/>
              <a:gd name="T5" fmla="*/ 30 h 87"/>
              <a:gd name="T6" fmla="*/ 48 w 97"/>
              <a:gd name="T7" fmla="*/ 17 h 87"/>
              <a:gd name="T8" fmla="*/ 61 w 97"/>
              <a:gd name="T9" fmla="*/ 20 h 87"/>
              <a:gd name="T10" fmla="*/ 72 w 97"/>
              <a:gd name="T11" fmla="*/ 56 h 87"/>
              <a:gd name="T12" fmla="*/ 48 w 97"/>
              <a:gd name="T13" fmla="*/ 70 h 87"/>
              <a:gd name="T14" fmla="*/ 48 w 97"/>
              <a:gd name="T15" fmla="*/ 0 h 87"/>
              <a:gd name="T16" fmla="*/ 19 w 97"/>
              <a:gd name="T17" fmla="*/ 11 h 87"/>
              <a:gd name="T18" fmla="*/ 16 w 97"/>
              <a:gd name="T19" fmla="*/ 73 h 87"/>
              <a:gd name="T20" fmla="*/ 48 w 97"/>
              <a:gd name="T21" fmla="*/ 87 h 87"/>
              <a:gd name="T22" fmla="*/ 78 w 97"/>
              <a:gd name="T23" fmla="*/ 75 h 87"/>
              <a:gd name="T24" fmla="*/ 80 w 97"/>
              <a:gd name="T25" fmla="*/ 14 h 87"/>
              <a:gd name="T26" fmla="*/ 48 w 97"/>
              <a:gd name="T27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7" h="87">
                <a:moveTo>
                  <a:pt x="48" y="70"/>
                </a:moveTo>
                <a:cubicBezTo>
                  <a:pt x="44" y="70"/>
                  <a:pt x="40" y="69"/>
                  <a:pt x="35" y="66"/>
                </a:cubicBezTo>
                <a:cubicBezTo>
                  <a:pt x="23" y="59"/>
                  <a:pt x="18" y="43"/>
                  <a:pt x="25" y="30"/>
                </a:cubicBezTo>
                <a:cubicBezTo>
                  <a:pt x="30" y="22"/>
                  <a:pt x="39" y="17"/>
                  <a:pt x="48" y="17"/>
                </a:cubicBezTo>
                <a:cubicBezTo>
                  <a:pt x="53" y="17"/>
                  <a:pt x="57" y="18"/>
                  <a:pt x="61" y="20"/>
                </a:cubicBezTo>
                <a:cubicBezTo>
                  <a:pt x="74" y="27"/>
                  <a:pt x="79" y="43"/>
                  <a:pt x="72" y="56"/>
                </a:cubicBezTo>
                <a:cubicBezTo>
                  <a:pt x="67" y="65"/>
                  <a:pt x="58" y="70"/>
                  <a:pt x="48" y="70"/>
                </a:cubicBezTo>
                <a:moveTo>
                  <a:pt x="48" y="0"/>
                </a:moveTo>
                <a:cubicBezTo>
                  <a:pt x="38" y="0"/>
                  <a:pt x="27" y="4"/>
                  <a:pt x="19" y="11"/>
                </a:cubicBezTo>
                <a:cubicBezTo>
                  <a:pt x="1" y="28"/>
                  <a:pt x="0" y="55"/>
                  <a:pt x="16" y="73"/>
                </a:cubicBezTo>
                <a:cubicBezTo>
                  <a:pt x="25" y="82"/>
                  <a:pt x="37" y="87"/>
                  <a:pt x="48" y="87"/>
                </a:cubicBezTo>
                <a:cubicBezTo>
                  <a:pt x="59" y="87"/>
                  <a:pt x="70" y="83"/>
                  <a:pt x="78" y="75"/>
                </a:cubicBezTo>
                <a:cubicBezTo>
                  <a:pt x="96" y="59"/>
                  <a:pt x="97" y="31"/>
                  <a:pt x="80" y="14"/>
                </a:cubicBezTo>
                <a:cubicBezTo>
                  <a:pt x="72" y="4"/>
                  <a:pt x="60" y="0"/>
                  <a:pt x="48" y="0"/>
                </a:cubicBezTo>
              </a:path>
            </a:pathLst>
          </a:custGeom>
          <a:solidFill>
            <a:srgbClr val="0D5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86"/>
          <p:cNvSpPr>
            <a:spLocks/>
          </p:cNvSpPr>
          <p:nvPr/>
        </p:nvSpPr>
        <p:spPr bwMode="auto">
          <a:xfrm>
            <a:off x="4249743" y="2894009"/>
            <a:ext cx="53975" cy="47625"/>
          </a:xfrm>
          <a:custGeom>
            <a:avLst/>
            <a:gdLst>
              <a:gd name="T0" fmla="*/ 30 w 61"/>
              <a:gd name="T1" fmla="*/ 0 h 53"/>
              <a:gd name="T2" fmla="*/ 7 w 61"/>
              <a:gd name="T3" fmla="*/ 13 h 53"/>
              <a:gd name="T4" fmla="*/ 17 w 61"/>
              <a:gd name="T5" fmla="*/ 49 h 53"/>
              <a:gd name="T6" fmla="*/ 30 w 61"/>
              <a:gd name="T7" fmla="*/ 53 h 53"/>
              <a:gd name="T8" fmla="*/ 54 w 61"/>
              <a:gd name="T9" fmla="*/ 39 h 53"/>
              <a:gd name="T10" fmla="*/ 43 w 61"/>
              <a:gd name="T11" fmla="*/ 3 h 53"/>
              <a:gd name="T12" fmla="*/ 30 w 61"/>
              <a:gd name="T13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53">
                <a:moveTo>
                  <a:pt x="30" y="0"/>
                </a:moveTo>
                <a:cubicBezTo>
                  <a:pt x="21" y="0"/>
                  <a:pt x="12" y="5"/>
                  <a:pt x="7" y="13"/>
                </a:cubicBezTo>
                <a:cubicBezTo>
                  <a:pt x="0" y="26"/>
                  <a:pt x="5" y="42"/>
                  <a:pt x="17" y="49"/>
                </a:cubicBezTo>
                <a:cubicBezTo>
                  <a:pt x="22" y="52"/>
                  <a:pt x="26" y="53"/>
                  <a:pt x="30" y="53"/>
                </a:cubicBezTo>
                <a:cubicBezTo>
                  <a:pt x="40" y="53"/>
                  <a:pt x="49" y="48"/>
                  <a:pt x="54" y="39"/>
                </a:cubicBezTo>
                <a:cubicBezTo>
                  <a:pt x="61" y="26"/>
                  <a:pt x="56" y="10"/>
                  <a:pt x="43" y="3"/>
                </a:cubicBezTo>
                <a:cubicBezTo>
                  <a:pt x="39" y="1"/>
                  <a:pt x="35" y="0"/>
                  <a:pt x="30" y="0"/>
                </a:cubicBezTo>
              </a:path>
            </a:pathLst>
          </a:custGeom>
          <a:solidFill>
            <a:srgbClr val="86AF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Freeform 287"/>
          <p:cNvSpPr>
            <a:spLocks/>
          </p:cNvSpPr>
          <p:nvPr/>
        </p:nvSpPr>
        <p:spPr bwMode="auto">
          <a:xfrm>
            <a:off x="1308101" y="3802058"/>
            <a:ext cx="727076" cy="373062"/>
          </a:xfrm>
          <a:custGeom>
            <a:avLst/>
            <a:gdLst>
              <a:gd name="T0" fmla="*/ 599 w 807"/>
              <a:gd name="T1" fmla="*/ 283 h 415"/>
              <a:gd name="T2" fmla="*/ 546 w 807"/>
              <a:gd name="T3" fmla="*/ 0 h 415"/>
              <a:gd name="T4" fmla="*/ 403 w 807"/>
              <a:gd name="T5" fmla="*/ 0 h 415"/>
              <a:gd name="T6" fmla="*/ 260 w 807"/>
              <a:gd name="T7" fmla="*/ 0 h 415"/>
              <a:gd name="T8" fmla="*/ 208 w 807"/>
              <a:gd name="T9" fmla="*/ 283 h 415"/>
              <a:gd name="T10" fmla="*/ 0 w 807"/>
              <a:gd name="T11" fmla="*/ 368 h 415"/>
              <a:gd name="T12" fmla="*/ 0 w 807"/>
              <a:gd name="T13" fmla="*/ 415 h 415"/>
              <a:gd name="T14" fmla="*/ 403 w 807"/>
              <a:gd name="T15" fmla="*/ 415 h 415"/>
              <a:gd name="T16" fmla="*/ 807 w 807"/>
              <a:gd name="T17" fmla="*/ 415 h 415"/>
              <a:gd name="T18" fmla="*/ 807 w 807"/>
              <a:gd name="T19" fmla="*/ 368 h 415"/>
              <a:gd name="T20" fmla="*/ 599 w 807"/>
              <a:gd name="T21" fmla="*/ 283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7" h="415">
                <a:moveTo>
                  <a:pt x="599" y="283"/>
                </a:moveTo>
                <a:cubicBezTo>
                  <a:pt x="503" y="198"/>
                  <a:pt x="546" y="0"/>
                  <a:pt x="546" y="0"/>
                </a:cubicBezTo>
                <a:cubicBezTo>
                  <a:pt x="403" y="0"/>
                  <a:pt x="403" y="0"/>
                  <a:pt x="403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0"/>
                  <a:pt x="304" y="198"/>
                  <a:pt x="208" y="283"/>
                </a:cubicBezTo>
                <a:cubicBezTo>
                  <a:pt x="112" y="368"/>
                  <a:pt x="0" y="368"/>
                  <a:pt x="0" y="368"/>
                </a:cubicBezTo>
                <a:cubicBezTo>
                  <a:pt x="0" y="415"/>
                  <a:pt x="0" y="415"/>
                  <a:pt x="0" y="415"/>
                </a:cubicBezTo>
                <a:cubicBezTo>
                  <a:pt x="403" y="415"/>
                  <a:pt x="403" y="415"/>
                  <a:pt x="403" y="415"/>
                </a:cubicBezTo>
                <a:cubicBezTo>
                  <a:pt x="807" y="415"/>
                  <a:pt x="807" y="415"/>
                  <a:pt x="807" y="415"/>
                </a:cubicBezTo>
                <a:cubicBezTo>
                  <a:pt x="807" y="368"/>
                  <a:pt x="807" y="368"/>
                  <a:pt x="807" y="368"/>
                </a:cubicBezTo>
                <a:cubicBezTo>
                  <a:pt x="807" y="368"/>
                  <a:pt x="695" y="368"/>
                  <a:pt x="599" y="283"/>
                </a:cubicBezTo>
              </a:path>
            </a:pathLst>
          </a:cu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88"/>
          <p:cNvSpPr>
            <a:spLocks/>
          </p:cNvSpPr>
          <p:nvPr/>
        </p:nvSpPr>
        <p:spPr bwMode="auto">
          <a:xfrm>
            <a:off x="1308101" y="4133845"/>
            <a:ext cx="727076" cy="41275"/>
          </a:xfrm>
          <a:custGeom>
            <a:avLst/>
            <a:gdLst>
              <a:gd name="T0" fmla="*/ 458 w 458"/>
              <a:gd name="T1" fmla="*/ 0 h 26"/>
              <a:gd name="T2" fmla="*/ 0 w 458"/>
              <a:gd name="T3" fmla="*/ 0 h 26"/>
              <a:gd name="T4" fmla="*/ 0 w 458"/>
              <a:gd name="T5" fmla="*/ 0 h 26"/>
              <a:gd name="T6" fmla="*/ 0 w 458"/>
              <a:gd name="T7" fmla="*/ 26 h 26"/>
              <a:gd name="T8" fmla="*/ 458 w 458"/>
              <a:gd name="T9" fmla="*/ 26 h 26"/>
              <a:gd name="T10" fmla="*/ 458 w 458"/>
              <a:gd name="T11" fmla="*/ 0 h 26"/>
              <a:gd name="T12" fmla="*/ 458 w 458"/>
              <a:gd name="T1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8" h="26">
                <a:moveTo>
                  <a:pt x="458" y="0"/>
                </a:moveTo>
                <a:lnTo>
                  <a:pt x="0" y="0"/>
                </a:lnTo>
                <a:lnTo>
                  <a:pt x="0" y="0"/>
                </a:lnTo>
                <a:lnTo>
                  <a:pt x="0" y="26"/>
                </a:lnTo>
                <a:lnTo>
                  <a:pt x="458" y="26"/>
                </a:lnTo>
                <a:lnTo>
                  <a:pt x="458" y="0"/>
                </a:lnTo>
                <a:lnTo>
                  <a:pt x="458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Freeform 289"/>
          <p:cNvSpPr>
            <a:spLocks/>
          </p:cNvSpPr>
          <p:nvPr/>
        </p:nvSpPr>
        <p:spPr bwMode="auto">
          <a:xfrm>
            <a:off x="1308101" y="4133845"/>
            <a:ext cx="727076" cy="41275"/>
          </a:xfrm>
          <a:custGeom>
            <a:avLst/>
            <a:gdLst>
              <a:gd name="T0" fmla="*/ 458 w 458"/>
              <a:gd name="T1" fmla="*/ 0 h 26"/>
              <a:gd name="T2" fmla="*/ 0 w 458"/>
              <a:gd name="T3" fmla="*/ 0 h 26"/>
              <a:gd name="T4" fmla="*/ 0 w 458"/>
              <a:gd name="T5" fmla="*/ 0 h 26"/>
              <a:gd name="T6" fmla="*/ 0 w 458"/>
              <a:gd name="T7" fmla="*/ 26 h 26"/>
              <a:gd name="T8" fmla="*/ 458 w 458"/>
              <a:gd name="T9" fmla="*/ 26 h 26"/>
              <a:gd name="T10" fmla="*/ 458 w 458"/>
              <a:gd name="T11" fmla="*/ 0 h 26"/>
              <a:gd name="T12" fmla="*/ 458 w 458"/>
              <a:gd name="T1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8" h="26">
                <a:moveTo>
                  <a:pt x="458" y="0"/>
                </a:moveTo>
                <a:lnTo>
                  <a:pt x="0" y="0"/>
                </a:lnTo>
                <a:lnTo>
                  <a:pt x="0" y="0"/>
                </a:lnTo>
                <a:lnTo>
                  <a:pt x="0" y="26"/>
                </a:lnTo>
                <a:lnTo>
                  <a:pt x="458" y="26"/>
                </a:lnTo>
                <a:lnTo>
                  <a:pt x="458" y="0"/>
                </a:lnTo>
                <a:lnTo>
                  <a:pt x="4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Freeform 290"/>
          <p:cNvSpPr>
            <a:spLocks/>
          </p:cNvSpPr>
          <p:nvPr/>
        </p:nvSpPr>
        <p:spPr bwMode="auto">
          <a:xfrm>
            <a:off x="711200" y="2636835"/>
            <a:ext cx="1922466" cy="1165224"/>
          </a:xfrm>
          <a:custGeom>
            <a:avLst/>
            <a:gdLst>
              <a:gd name="T0" fmla="*/ 2133 w 2133"/>
              <a:gd name="T1" fmla="*/ 1165 h 1292"/>
              <a:gd name="T2" fmla="*/ 2006 w 2133"/>
              <a:gd name="T3" fmla="*/ 1292 h 1292"/>
              <a:gd name="T4" fmla="*/ 127 w 2133"/>
              <a:gd name="T5" fmla="*/ 1292 h 1292"/>
              <a:gd name="T6" fmla="*/ 0 w 2133"/>
              <a:gd name="T7" fmla="*/ 1165 h 1292"/>
              <a:gd name="T8" fmla="*/ 0 w 2133"/>
              <a:gd name="T9" fmla="*/ 127 h 1292"/>
              <a:gd name="T10" fmla="*/ 127 w 2133"/>
              <a:gd name="T11" fmla="*/ 0 h 1292"/>
              <a:gd name="T12" fmla="*/ 2006 w 2133"/>
              <a:gd name="T13" fmla="*/ 0 h 1292"/>
              <a:gd name="T14" fmla="*/ 2133 w 2133"/>
              <a:gd name="T15" fmla="*/ 127 h 1292"/>
              <a:gd name="T16" fmla="*/ 2133 w 2133"/>
              <a:gd name="T17" fmla="*/ 1165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3" h="1292">
                <a:moveTo>
                  <a:pt x="2133" y="1165"/>
                </a:moveTo>
                <a:cubicBezTo>
                  <a:pt x="2133" y="1235"/>
                  <a:pt x="2076" y="1292"/>
                  <a:pt x="2006" y="1292"/>
                </a:cubicBezTo>
                <a:cubicBezTo>
                  <a:pt x="127" y="1292"/>
                  <a:pt x="127" y="1292"/>
                  <a:pt x="127" y="1292"/>
                </a:cubicBezTo>
                <a:cubicBezTo>
                  <a:pt x="57" y="1292"/>
                  <a:pt x="0" y="1235"/>
                  <a:pt x="0" y="1165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7"/>
                  <a:pt x="57" y="0"/>
                  <a:pt x="127" y="0"/>
                </a:cubicBezTo>
                <a:cubicBezTo>
                  <a:pt x="2006" y="0"/>
                  <a:pt x="2006" y="0"/>
                  <a:pt x="2006" y="0"/>
                </a:cubicBezTo>
                <a:cubicBezTo>
                  <a:pt x="2076" y="0"/>
                  <a:pt x="2133" y="57"/>
                  <a:pt x="2133" y="127"/>
                </a:cubicBezTo>
                <a:lnTo>
                  <a:pt x="2133" y="1165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Freeform 291"/>
          <p:cNvSpPr>
            <a:spLocks/>
          </p:cNvSpPr>
          <p:nvPr/>
        </p:nvSpPr>
        <p:spPr bwMode="auto">
          <a:xfrm>
            <a:off x="711200" y="2674934"/>
            <a:ext cx="1922466" cy="1073149"/>
          </a:xfrm>
          <a:custGeom>
            <a:avLst/>
            <a:gdLst>
              <a:gd name="T0" fmla="*/ 0 w 2133"/>
              <a:gd name="T1" fmla="*/ 86 h 1191"/>
              <a:gd name="T2" fmla="*/ 0 w 2133"/>
              <a:gd name="T3" fmla="*/ 1124 h 1191"/>
              <a:gd name="T4" fmla="*/ 19 w 2133"/>
              <a:gd name="T5" fmla="*/ 1191 h 1191"/>
              <a:gd name="T6" fmla="*/ 2114 w 2133"/>
              <a:gd name="T7" fmla="*/ 1191 h 1191"/>
              <a:gd name="T8" fmla="*/ 2133 w 2133"/>
              <a:gd name="T9" fmla="*/ 1124 h 1191"/>
              <a:gd name="T10" fmla="*/ 2133 w 2133"/>
              <a:gd name="T11" fmla="*/ 86 h 1191"/>
              <a:gd name="T12" fmla="*/ 2100 w 2133"/>
              <a:gd name="T13" fmla="*/ 0 h 1191"/>
              <a:gd name="T14" fmla="*/ 33 w 2133"/>
              <a:gd name="T15" fmla="*/ 0 h 1191"/>
              <a:gd name="T16" fmla="*/ 0 w 2133"/>
              <a:gd name="T17" fmla="*/ 86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3" h="1191">
                <a:moveTo>
                  <a:pt x="0" y="86"/>
                </a:moveTo>
                <a:cubicBezTo>
                  <a:pt x="0" y="1124"/>
                  <a:pt x="0" y="1124"/>
                  <a:pt x="0" y="1124"/>
                </a:cubicBezTo>
                <a:cubicBezTo>
                  <a:pt x="0" y="1149"/>
                  <a:pt x="7" y="1172"/>
                  <a:pt x="19" y="1191"/>
                </a:cubicBezTo>
                <a:cubicBezTo>
                  <a:pt x="2114" y="1191"/>
                  <a:pt x="2114" y="1191"/>
                  <a:pt x="2114" y="1191"/>
                </a:cubicBezTo>
                <a:cubicBezTo>
                  <a:pt x="2126" y="1172"/>
                  <a:pt x="2133" y="1149"/>
                  <a:pt x="2133" y="1124"/>
                </a:cubicBezTo>
                <a:cubicBezTo>
                  <a:pt x="2133" y="86"/>
                  <a:pt x="2133" y="86"/>
                  <a:pt x="2133" y="86"/>
                </a:cubicBezTo>
                <a:cubicBezTo>
                  <a:pt x="2133" y="53"/>
                  <a:pt x="2120" y="23"/>
                  <a:pt x="210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12" y="23"/>
                  <a:pt x="0" y="53"/>
                  <a:pt x="0" y="86"/>
                </a:cubicBezTo>
                <a:close/>
              </a:path>
            </a:pathLst>
          </a:custGeom>
          <a:solidFill>
            <a:srgbClr val="223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Rectangle 292"/>
          <p:cNvSpPr>
            <a:spLocks noChangeArrowheads="1"/>
          </p:cNvSpPr>
          <p:nvPr/>
        </p:nvSpPr>
        <p:spPr bwMode="auto">
          <a:xfrm>
            <a:off x="793750" y="2713034"/>
            <a:ext cx="1755778" cy="995361"/>
          </a:xfrm>
          <a:prstGeom prst="rect">
            <a:avLst/>
          </a:prstGeom>
          <a:solidFill>
            <a:srgbClr val="E2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Rectangle 293"/>
          <p:cNvSpPr>
            <a:spLocks noChangeArrowheads="1"/>
          </p:cNvSpPr>
          <p:nvPr/>
        </p:nvSpPr>
        <p:spPr bwMode="auto">
          <a:xfrm>
            <a:off x="968375" y="3349621"/>
            <a:ext cx="187325" cy="358775"/>
          </a:xfrm>
          <a:prstGeom prst="rect">
            <a:avLst/>
          </a:prstGeom>
          <a:solidFill>
            <a:srgbClr val="9AC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Rectangle 294"/>
          <p:cNvSpPr>
            <a:spLocks noChangeArrowheads="1"/>
          </p:cNvSpPr>
          <p:nvPr/>
        </p:nvSpPr>
        <p:spPr bwMode="auto">
          <a:xfrm>
            <a:off x="1285876" y="3241671"/>
            <a:ext cx="187325" cy="466725"/>
          </a:xfrm>
          <a:prstGeom prst="rect">
            <a:avLst/>
          </a:prstGeom>
          <a:solidFill>
            <a:srgbClr val="C3D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Rectangle 295"/>
          <p:cNvSpPr>
            <a:spLocks noChangeArrowheads="1"/>
          </p:cNvSpPr>
          <p:nvPr/>
        </p:nvSpPr>
        <p:spPr bwMode="auto">
          <a:xfrm>
            <a:off x="1606552" y="3014659"/>
            <a:ext cx="187325" cy="693737"/>
          </a:xfrm>
          <a:prstGeom prst="rect">
            <a:avLst/>
          </a:prstGeom>
          <a:solidFill>
            <a:srgbClr val="DFC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8" name="Rectangle 296"/>
          <p:cNvSpPr>
            <a:spLocks noChangeArrowheads="1"/>
          </p:cNvSpPr>
          <p:nvPr/>
        </p:nvSpPr>
        <p:spPr bwMode="auto">
          <a:xfrm>
            <a:off x="1941515" y="2895597"/>
            <a:ext cx="188913" cy="812799"/>
          </a:xfrm>
          <a:prstGeom prst="rect">
            <a:avLst/>
          </a:prstGeom>
          <a:solidFill>
            <a:srgbClr val="E85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Rectangle 297"/>
          <p:cNvSpPr>
            <a:spLocks noChangeArrowheads="1"/>
          </p:cNvSpPr>
          <p:nvPr/>
        </p:nvSpPr>
        <p:spPr bwMode="auto">
          <a:xfrm>
            <a:off x="2262190" y="2770184"/>
            <a:ext cx="187325" cy="922337"/>
          </a:xfrm>
          <a:prstGeom prst="rect">
            <a:avLst/>
          </a:prstGeom>
          <a:solidFill>
            <a:srgbClr val="E53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Freeform 298"/>
          <p:cNvSpPr>
            <a:spLocks/>
          </p:cNvSpPr>
          <p:nvPr/>
        </p:nvSpPr>
        <p:spPr bwMode="auto">
          <a:xfrm>
            <a:off x="901700" y="2757484"/>
            <a:ext cx="1555753" cy="736599"/>
          </a:xfrm>
          <a:custGeom>
            <a:avLst/>
            <a:gdLst>
              <a:gd name="T0" fmla="*/ 11 w 980"/>
              <a:gd name="T1" fmla="*/ 464 h 464"/>
              <a:gd name="T2" fmla="*/ 0 w 980"/>
              <a:gd name="T3" fmla="*/ 449 h 464"/>
              <a:gd name="T4" fmla="*/ 343 w 980"/>
              <a:gd name="T5" fmla="*/ 192 h 464"/>
              <a:gd name="T6" fmla="*/ 711 w 980"/>
              <a:gd name="T7" fmla="*/ 153 h 464"/>
              <a:gd name="T8" fmla="*/ 970 w 980"/>
              <a:gd name="T9" fmla="*/ 0 h 464"/>
              <a:gd name="T10" fmla="*/ 980 w 980"/>
              <a:gd name="T11" fmla="*/ 16 h 464"/>
              <a:gd name="T12" fmla="*/ 717 w 980"/>
              <a:gd name="T13" fmla="*/ 171 h 464"/>
              <a:gd name="T14" fmla="*/ 350 w 980"/>
              <a:gd name="T15" fmla="*/ 209 h 464"/>
              <a:gd name="T16" fmla="*/ 11 w 980"/>
              <a:gd name="T17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0" h="464">
                <a:moveTo>
                  <a:pt x="11" y="464"/>
                </a:moveTo>
                <a:lnTo>
                  <a:pt x="0" y="449"/>
                </a:lnTo>
                <a:lnTo>
                  <a:pt x="343" y="192"/>
                </a:lnTo>
                <a:lnTo>
                  <a:pt x="711" y="153"/>
                </a:lnTo>
                <a:lnTo>
                  <a:pt x="970" y="0"/>
                </a:lnTo>
                <a:lnTo>
                  <a:pt x="980" y="16"/>
                </a:lnTo>
                <a:lnTo>
                  <a:pt x="717" y="171"/>
                </a:lnTo>
                <a:lnTo>
                  <a:pt x="350" y="209"/>
                </a:lnTo>
                <a:lnTo>
                  <a:pt x="11" y="464"/>
                </a:lnTo>
                <a:close/>
              </a:path>
            </a:pathLst>
          </a:custGeom>
          <a:solidFill>
            <a:srgbClr val="3449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Oval 299"/>
          <p:cNvSpPr>
            <a:spLocks noChangeArrowheads="1"/>
          </p:cNvSpPr>
          <p:nvPr/>
        </p:nvSpPr>
        <p:spPr bwMode="auto">
          <a:xfrm>
            <a:off x="863600" y="3435346"/>
            <a:ext cx="93663" cy="93662"/>
          </a:xfrm>
          <a:prstGeom prst="ellipse">
            <a:avLst/>
          </a:prstGeom>
          <a:solidFill>
            <a:srgbClr val="0CC1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Oval 300"/>
          <p:cNvSpPr>
            <a:spLocks noChangeArrowheads="1"/>
          </p:cNvSpPr>
          <p:nvPr/>
        </p:nvSpPr>
        <p:spPr bwMode="auto">
          <a:xfrm>
            <a:off x="1404939" y="3028947"/>
            <a:ext cx="93663" cy="93662"/>
          </a:xfrm>
          <a:prstGeom prst="ellipse">
            <a:avLst/>
          </a:prstGeom>
          <a:solidFill>
            <a:srgbClr val="0CC1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Oval 301"/>
          <p:cNvSpPr>
            <a:spLocks noChangeArrowheads="1"/>
          </p:cNvSpPr>
          <p:nvPr/>
        </p:nvSpPr>
        <p:spPr bwMode="auto">
          <a:xfrm>
            <a:off x="1989140" y="2968622"/>
            <a:ext cx="93663" cy="93662"/>
          </a:xfrm>
          <a:prstGeom prst="ellipse">
            <a:avLst/>
          </a:prstGeom>
          <a:solidFill>
            <a:srgbClr val="0CC1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Oval 302"/>
          <p:cNvSpPr>
            <a:spLocks noChangeArrowheads="1"/>
          </p:cNvSpPr>
          <p:nvPr/>
        </p:nvSpPr>
        <p:spPr bwMode="auto">
          <a:xfrm>
            <a:off x="2403478" y="2722559"/>
            <a:ext cx="93663" cy="93662"/>
          </a:xfrm>
          <a:prstGeom prst="ellipse">
            <a:avLst/>
          </a:prstGeom>
          <a:solidFill>
            <a:srgbClr val="0CC1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Freeform 304"/>
          <p:cNvSpPr>
            <a:spLocks/>
          </p:cNvSpPr>
          <p:nvPr/>
        </p:nvSpPr>
        <p:spPr bwMode="auto">
          <a:xfrm>
            <a:off x="2727328" y="3675058"/>
            <a:ext cx="608014" cy="473075"/>
          </a:xfrm>
          <a:custGeom>
            <a:avLst/>
            <a:gdLst>
              <a:gd name="T0" fmla="*/ 0 w 383"/>
              <a:gd name="T1" fmla="*/ 219 h 298"/>
              <a:gd name="T2" fmla="*/ 17 w 383"/>
              <a:gd name="T3" fmla="*/ 73 h 298"/>
              <a:gd name="T4" fmla="*/ 374 w 383"/>
              <a:gd name="T5" fmla="*/ 0 h 298"/>
              <a:gd name="T6" fmla="*/ 368 w 383"/>
              <a:gd name="T7" fmla="*/ 113 h 298"/>
              <a:gd name="T8" fmla="*/ 383 w 383"/>
              <a:gd name="T9" fmla="*/ 208 h 298"/>
              <a:gd name="T10" fmla="*/ 331 w 383"/>
              <a:gd name="T11" fmla="*/ 256 h 298"/>
              <a:gd name="T12" fmla="*/ 217 w 383"/>
              <a:gd name="T13" fmla="*/ 298 h 298"/>
              <a:gd name="T14" fmla="*/ 57 w 383"/>
              <a:gd name="T15" fmla="*/ 261 h 298"/>
              <a:gd name="T16" fmla="*/ 0 w 383"/>
              <a:gd name="T17" fmla="*/ 219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3" h="298">
                <a:moveTo>
                  <a:pt x="0" y="219"/>
                </a:moveTo>
                <a:lnTo>
                  <a:pt x="17" y="73"/>
                </a:lnTo>
                <a:lnTo>
                  <a:pt x="374" y="0"/>
                </a:lnTo>
                <a:lnTo>
                  <a:pt x="368" y="113"/>
                </a:lnTo>
                <a:lnTo>
                  <a:pt x="383" y="208"/>
                </a:lnTo>
                <a:lnTo>
                  <a:pt x="331" y="256"/>
                </a:lnTo>
                <a:lnTo>
                  <a:pt x="217" y="298"/>
                </a:lnTo>
                <a:lnTo>
                  <a:pt x="57" y="261"/>
                </a:lnTo>
                <a:lnTo>
                  <a:pt x="0" y="2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Freeform 308"/>
          <p:cNvSpPr>
            <a:spLocks noEditPoints="1"/>
          </p:cNvSpPr>
          <p:nvPr/>
        </p:nvSpPr>
        <p:spPr bwMode="auto">
          <a:xfrm>
            <a:off x="3124204" y="2487610"/>
            <a:ext cx="452438" cy="995361"/>
          </a:xfrm>
          <a:custGeom>
            <a:avLst/>
            <a:gdLst>
              <a:gd name="T0" fmla="*/ 441 w 503"/>
              <a:gd name="T1" fmla="*/ 1106 h 1106"/>
              <a:gd name="T2" fmla="*/ 441 w 503"/>
              <a:gd name="T3" fmla="*/ 1106 h 1106"/>
              <a:gd name="T4" fmla="*/ 441 w 503"/>
              <a:gd name="T5" fmla="*/ 1106 h 1106"/>
              <a:gd name="T6" fmla="*/ 441 w 503"/>
              <a:gd name="T7" fmla="*/ 1105 h 1106"/>
              <a:gd name="T8" fmla="*/ 441 w 503"/>
              <a:gd name="T9" fmla="*/ 1105 h 1106"/>
              <a:gd name="T10" fmla="*/ 441 w 503"/>
              <a:gd name="T11" fmla="*/ 1105 h 1106"/>
              <a:gd name="T12" fmla="*/ 442 w 503"/>
              <a:gd name="T13" fmla="*/ 1103 h 1106"/>
              <a:gd name="T14" fmla="*/ 442 w 503"/>
              <a:gd name="T15" fmla="*/ 1104 h 1106"/>
              <a:gd name="T16" fmla="*/ 442 w 503"/>
              <a:gd name="T17" fmla="*/ 1103 h 1106"/>
              <a:gd name="T18" fmla="*/ 442 w 503"/>
              <a:gd name="T19" fmla="*/ 1102 h 1106"/>
              <a:gd name="T20" fmla="*/ 442 w 503"/>
              <a:gd name="T21" fmla="*/ 1102 h 1106"/>
              <a:gd name="T22" fmla="*/ 442 w 503"/>
              <a:gd name="T23" fmla="*/ 1102 h 1106"/>
              <a:gd name="T24" fmla="*/ 443 w 503"/>
              <a:gd name="T25" fmla="*/ 1101 h 1106"/>
              <a:gd name="T26" fmla="*/ 442 w 503"/>
              <a:gd name="T27" fmla="*/ 1101 h 1106"/>
              <a:gd name="T28" fmla="*/ 443 w 503"/>
              <a:gd name="T29" fmla="*/ 1101 h 1106"/>
              <a:gd name="T30" fmla="*/ 443 w 503"/>
              <a:gd name="T31" fmla="*/ 1099 h 1106"/>
              <a:gd name="T32" fmla="*/ 443 w 503"/>
              <a:gd name="T33" fmla="*/ 1100 h 1106"/>
              <a:gd name="T34" fmla="*/ 443 w 503"/>
              <a:gd name="T35" fmla="*/ 1099 h 1106"/>
              <a:gd name="T36" fmla="*/ 444 w 503"/>
              <a:gd name="T37" fmla="*/ 1097 h 1106"/>
              <a:gd name="T38" fmla="*/ 443 w 503"/>
              <a:gd name="T39" fmla="*/ 1099 h 1106"/>
              <a:gd name="T40" fmla="*/ 444 w 503"/>
              <a:gd name="T41" fmla="*/ 1097 h 1106"/>
              <a:gd name="T42" fmla="*/ 503 w 503"/>
              <a:gd name="T43" fmla="*/ 318 h 1106"/>
              <a:gd name="T44" fmla="*/ 503 w 503"/>
              <a:gd name="T45" fmla="*/ 318 h 1106"/>
              <a:gd name="T46" fmla="*/ 503 w 503"/>
              <a:gd name="T47" fmla="*/ 318 h 1106"/>
              <a:gd name="T48" fmla="*/ 503 w 503"/>
              <a:gd name="T49" fmla="*/ 316 h 1106"/>
              <a:gd name="T50" fmla="*/ 503 w 503"/>
              <a:gd name="T51" fmla="*/ 316 h 1106"/>
              <a:gd name="T52" fmla="*/ 503 w 503"/>
              <a:gd name="T53" fmla="*/ 316 h 1106"/>
              <a:gd name="T54" fmla="*/ 502 w 503"/>
              <a:gd name="T55" fmla="*/ 314 h 1106"/>
              <a:gd name="T56" fmla="*/ 502 w 503"/>
              <a:gd name="T57" fmla="*/ 314 h 1106"/>
              <a:gd name="T58" fmla="*/ 502 w 503"/>
              <a:gd name="T59" fmla="*/ 314 h 1106"/>
              <a:gd name="T60" fmla="*/ 501 w 503"/>
              <a:gd name="T61" fmla="*/ 312 h 1106"/>
              <a:gd name="T62" fmla="*/ 501 w 503"/>
              <a:gd name="T63" fmla="*/ 312 h 1106"/>
              <a:gd name="T64" fmla="*/ 501 w 503"/>
              <a:gd name="T65" fmla="*/ 312 h 1106"/>
              <a:gd name="T66" fmla="*/ 97 w 503"/>
              <a:gd name="T67" fmla="*/ 26 h 1106"/>
              <a:gd name="T68" fmla="*/ 97 w 503"/>
              <a:gd name="T69" fmla="*/ 26 h 1106"/>
              <a:gd name="T70" fmla="*/ 97 w 503"/>
              <a:gd name="T71" fmla="*/ 26 h 1106"/>
              <a:gd name="T72" fmla="*/ 95 w 503"/>
              <a:gd name="T73" fmla="*/ 26 h 1106"/>
              <a:gd name="T74" fmla="*/ 96 w 503"/>
              <a:gd name="T75" fmla="*/ 26 h 1106"/>
              <a:gd name="T76" fmla="*/ 95 w 503"/>
              <a:gd name="T77" fmla="*/ 26 h 1106"/>
              <a:gd name="T78" fmla="*/ 94 w 503"/>
              <a:gd name="T79" fmla="*/ 26 h 1106"/>
              <a:gd name="T80" fmla="*/ 95 w 503"/>
              <a:gd name="T81" fmla="*/ 26 h 1106"/>
              <a:gd name="T82" fmla="*/ 94 w 503"/>
              <a:gd name="T83" fmla="*/ 26 h 1106"/>
              <a:gd name="T84" fmla="*/ 0 w 503"/>
              <a:gd name="T85" fmla="*/ 0 h 1106"/>
              <a:gd name="T86" fmla="*/ 0 w 503"/>
              <a:gd name="T87" fmla="*/ 0 h 1106"/>
              <a:gd name="T88" fmla="*/ 94 w 503"/>
              <a:gd name="T89" fmla="*/ 26 h 1106"/>
              <a:gd name="T90" fmla="*/ 0 w 503"/>
              <a:gd name="T91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03" h="1106">
                <a:moveTo>
                  <a:pt x="441" y="1106"/>
                </a:moveTo>
                <a:cubicBezTo>
                  <a:pt x="441" y="1106"/>
                  <a:pt x="441" y="1106"/>
                  <a:pt x="441" y="1106"/>
                </a:cubicBezTo>
                <a:cubicBezTo>
                  <a:pt x="441" y="1106"/>
                  <a:pt x="441" y="1106"/>
                  <a:pt x="441" y="1106"/>
                </a:cubicBezTo>
                <a:moveTo>
                  <a:pt x="441" y="1105"/>
                </a:moveTo>
                <a:cubicBezTo>
                  <a:pt x="441" y="1105"/>
                  <a:pt x="441" y="1105"/>
                  <a:pt x="441" y="1105"/>
                </a:cubicBezTo>
                <a:cubicBezTo>
                  <a:pt x="441" y="1105"/>
                  <a:pt x="441" y="1105"/>
                  <a:pt x="441" y="1105"/>
                </a:cubicBezTo>
                <a:moveTo>
                  <a:pt x="442" y="1103"/>
                </a:moveTo>
                <a:cubicBezTo>
                  <a:pt x="442" y="1103"/>
                  <a:pt x="442" y="1103"/>
                  <a:pt x="442" y="1104"/>
                </a:cubicBezTo>
                <a:cubicBezTo>
                  <a:pt x="442" y="1103"/>
                  <a:pt x="442" y="1103"/>
                  <a:pt x="442" y="1103"/>
                </a:cubicBezTo>
                <a:moveTo>
                  <a:pt x="442" y="1102"/>
                </a:moveTo>
                <a:cubicBezTo>
                  <a:pt x="442" y="1102"/>
                  <a:pt x="442" y="1102"/>
                  <a:pt x="442" y="1102"/>
                </a:cubicBezTo>
                <a:cubicBezTo>
                  <a:pt x="442" y="1102"/>
                  <a:pt x="442" y="1102"/>
                  <a:pt x="442" y="1102"/>
                </a:cubicBezTo>
                <a:moveTo>
                  <a:pt x="443" y="1101"/>
                </a:moveTo>
                <a:cubicBezTo>
                  <a:pt x="443" y="1101"/>
                  <a:pt x="442" y="1101"/>
                  <a:pt x="442" y="1101"/>
                </a:cubicBezTo>
                <a:cubicBezTo>
                  <a:pt x="442" y="1101"/>
                  <a:pt x="443" y="1101"/>
                  <a:pt x="443" y="1101"/>
                </a:cubicBezTo>
                <a:moveTo>
                  <a:pt x="443" y="1099"/>
                </a:moveTo>
                <a:cubicBezTo>
                  <a:pt x="443" y="1099"/>
                  <a:pt x="443" y="1100"/>
                  <a:pt x="443" y="1100"/>
                </a:cubicBezTo>
                <a:cubicBezTo>
                  <a:pt x="443" y="1100"/>
                  <a:pt x="443" y="1099"/>
                  <a:pt x="443" y="1099"/>
                </a:cubicBezTo>
                <a:moveTo>
                  <a:pt x="444" y="1097"/>
                </a:moveTo>
                <a:cubicBezTo>
                  <a:pt x="444" y="1098"/>
                  <a:pt x="443" y="1098"/>
                  <a:pt x="443" y="1099"/>
                </a:cubicBezTo>
                <a:cubicBezTo>
                  <a:pt x="443" y="1098"/>
                  <a:pt x="444" y="1098"/>
                  <a:pt x="444" y="1097"/>
                </a:cubicBezTo>
                <a:moveTo>
                  <a:pt x="503" y="318"/>
                </a:moveTo>
                <a:cubicBezTo>
                  <a:pt x="503" y="318"/>
                  <a:pt x="503" y="318"/>
                  <a:pt x="503" y="318"/>
                </a:cubicBezTo>
                <a:cubicBezTo>
                  <a:pt x="503" y="318"/>
                  <a:pt x="503" y="318"/>
                  <a:pt x="503" y="318"/>
                </a:cubicBezTo>
                <a:moveTo>
                  <a:pt x="503" y="316"/>
                </a:moveTo>
                <a:cubicBezTo>
                  <a:pt x="503" y="316"/>
                  <a:pt x="503" y="316"/>
                  <a:pt x="503" y="316"/>
                </a:cubicBezTo>
                <a:cubicBezTo>
                  <a:pt x="503" y="316"/>
                  <a:pt x="503" y="316"/>
                  <a:pt x="503" y="316"/>
                </a:cubicBezTo>
                <a:moveTo>
                  <a:pt x="502" y="314"/>
                </a:moveTo>
                <a:cubicBezTo>
                  <a:pt x="502" y="314"/>
                  <a:pt x="502" y="314"/>
                  <a:pt x="502" y="314"/>
                </a:cubicBezTo>
                <a:cubicBezTo>
                  <a:pt x="502" y="314"/>
                  <a:pt x="502" y="314"/>
                  <a:pt x="502" y="314"/>
                </a:cubicBezTo>
                <a:moveTo>
                  <a:pt x="501" y="312"/>
                </a:moveTo>
                <a:cubicBezTo>
                  <a:pt x="501" y="312"/>
                  <a:pt x="501" y="312"/>
                  <a:pt x="501" y="312"/>
                </a:cubicBezTo>
                <a:cubicBezTo>
                  <a:pt x="501" y="312"/>
                  <a:pt x="501" y="312"/>
                  <a:pt x="501" y="312"/>
                </a:cubicBezTo>
                <a:moveTo>
                  <a:pt x="97" y="26"/>
                </a:moveTo>
                <a:cubicBezTo>
                  <a:pt x="97" y="26"/>
                  <a:pt x="97" y="26"/>
                  <a:pt x="97" y="26"/>
                </a:cubicBezTo>
                <a:cubicBezTo>
                  <a:pt x="97" y="26"/>
                  <a:pt x="97" y="26"/>
                  <a:pt x="97" y="26"/>
                </a:cubicBezTo>
                <a:moveTo>
                  <a:pt x="95" y="26"/>
                </a:moveTo>
                <a:cubicBezTo>
                  <a:pt x="96" y="26"/>
                  <a:pt x="96" y="26"/>
                  <a:pt x="96" y="26"/>
                </a:cubicBezTo>
                <a:cubicBezTo>
                  <a:pt x="96" y="26"/>
                  <a:pt x="96" y="26"/>
                  <a:pt x="95" y="26"/>
                </a:cubicBezTo>
                <a:moveTo>
                  <a:pt x="94" y="26"/>
                </a:moveTo>
                <a:cubicBezTo>
                  <a:pt x="94" y="26"/>
                  <a:pt x="94" y="26"/>
                  <a:pt x="95" y="26"/>
                </a:cubicBezTo>
                <a:cubicBezTo>
                  <a:pt x="94" y="26"/>
                  <a:pt x="94" y="26"/>
                  <a:pt x="94" y="26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28" y="7"/>
                  <a:pt x="59" y="15"/>
                  <a:pt x="94" y="26"/>
                </a:cubicBezTo>
                <a:cubicBezTo>
                  <a:pt x="59" y="15"/>
                  <a:pt x="28" y="7"/>
                  <a:pt x="0" y="0"/>
                </a:cubicBezTo>
              </a:path>
            </a:pathLst>
          </a:custGeom>
          <a:solidFill>
            <a:srgbClr val="4598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Freeform 310"/>
          <p:cNvSpPr>
            <a:spLocks noEditPoints="1"/>
          </p:cNvSpPr>
          <p:nvPr/>
        </p:nvSpPr>
        <p:spPr bwMode="auto">
          <a:xfrm>
            <a:off x="4071943" y="4446583"/>
            <a:ext cx="147638" cy="431800"/>
          </a:xfrm>
          <a:custGeom>
            <a:avLst/>
            <a:gdLst>
              <a:gd name="T0" fmla="*/ 164 w 164"/>
              <a:gd name="T1" fmla="*/ 478 h 478"/>
              <a:gd name="T2" fmla="*/ 164 w 164"/>
              <a:gd name="T3" fmla="*/ 478 h 478"/>
              <a:gd name="T4" fmla="*/ 164 w 164"/>
              <a:gd name="T5" fmla="*/ 478 h 478"/>
              <a:gd name="T6" fmla="*/ 164 w 164"/>
              <a:gd name="T7" fmla="*/ 476 h 478"/>
              <a:gd name="T8" fmla="*/ 164 w 164"/>
              <a:gd name="T9" fmla="*/ 472 h 478"/>
              <a:gd name="T10" fmla="*/ 164 w 164"/>
              <a:gd name="T11" fmla="*/ 471 h 478"/>
              <a:gd name="T12" fmla="*/ 163 w 164"/>
              <a:gd name="T13" fmla="*/ 467 h 478"/>
              <a:gd name="T14" fmla="*/ 163 w 164"/>
              <a:gd name="T15" fmla="*/ 463 h 478"/>
              <a:gd name="T16" fmla="*/ 163 w 164"/>
              <a:gd name="T17" fmla="*/ 462 h 478"/>
              <a:gd name="T18" fmla="*/ 162 w 164"/>
              <a:gd name="T19" fmla="*/ 458 h 478"/>
              <a:gd name="T20" fmla="*/ 162 w 164"/>
              <a:gd name="T21" fmla="*/ 454 h 478"/>
              <a:gd name="T22" fmla="*/ 162 w 164"/>
              <a:gd name="T23" fmla="*/ 453 h 478"/>
              <a:gd name="T24" fmla="*/ 161 w 164"/>
              <a:gd name="T25" fmla="*/ 450 h 478"/>
              <a:gd name="T26" fmla="*/ 161 w 164"/>
              <a:gd name="T27" fmla="*/ 445 h 478"/>
              <a:gd name="T28" fmla="*/ 161 w 164"/>
              <a:gd name="T29" fmla="*/ 444 h 478"/>
              <a:gd name="T30" fmla="*/ 160 w 164"/>
              <a:gd name="T31" fmla="*/ 441 h 478"/>
              <a:gd name="T32" fmla="*/ 160 w 164"/>
              <a:gd name="T33" fmla="*/ 436 h 478"/>
              <a:gd name="T34" fmla="*/ 160 w 164"/>
              <a:gd name="T35" fmla="*/ 435 h 478"/>
              <a:gd name="T36" fmla="*/ 159 w 164"/>
              <a:gd name="T37" fmla="*/ 432 h 478"/>
              <a:gd name="T38" fmla="*/ 159 w 164"/>
              <a:gd name="T39" fmla="*/ 427 h 478"/>
              <a:gd name="T40" fmla="*/ 159 w 164"/>
              <a:gd name="T41" fmla="*/ 426 h 478"/>
              <a:gd name="T42" fmla="*/ 158 w 164"/>
              <a:gd name="T43" fmla="*/ 423 h 478"/>
              <a:gd name="T44" fmla="*/ 157 w 164"/>
              <a:gd name="T45" fmla="*/ 417 h 478"/>
              <a:gd name="T46" fmla="*/ 157 w 164"/>
              <a:gd name="T47" fmla="*/ 415 h 478"/>
              <a:gd name="T48" fmla="*/ 157 w 164"/>
              <a:gd name="T49" fmla="*/ 413 h 478"/>
              <a:gd name="T50" fmla="*/ 156 w 164"/>
              <a:gd name="T51" fmla="*/ 406 h 478"/>
              <a:gd name="T52" fmla="*/ 156 w 164"/>
              <a:gd name="T53" fmla="*/ 405 h 478"/>
              <a:gd name="T54" fmla="*/ 154 w 164"/>
              <a:gd name="T55" fmla="*/ 397 h 478"/>
              <a:gd name="T56" fmla="*/ 154 w 164"/>
              <a:gd name="T57" fmla="*/ 394 h 478"/>
              <a:gd name="T58" fmla="*/ 153 w 164"/>
              <a:gd name="T59" fmla="*/ 389 h 478"/>
              <a:gd name="T60" fmla="*/ 153 w 164"/>
              <a:gd name="T61" fmla="*/ 387 h 478"/>
              <a:gd name="T62" fmla="*/ 151 w 164"/>
              <a:gd name="T63" fmla="*/ 378 h 478"/>
              <a:gd name="T64" fmla="*/ 151 w 164"/>
              <a:gd name="T65" fmla="*/ 377 h 478"/>
              <a:gd name="T66" fmla="*/ 150 w 164"/>
              <a:gd name="T67" fmla="*/ 370 h 478"/>
              <a:gd name="T68" fmla="*/ 148 w 164"/>
              <a:gd name="T69" fmla="*/ 359 h 478"/>
              <a:gd name="T70" fmla="*/ 147 w 164"/>
              <a:gd name="T71" fmla="*/ 358 h 478"/>
              <a:gd name="T72" fmla="*/ 146 w 164"/>
              <a:gd name="T73" fmla="*/ 351 h 478"/>
              <a:gd name="T74" fmla="*/ 144 w 164"/>
              <a:gd name="T75" fmla="*/ 341 h 478"/>
              <a:gd name="T76" fmla="*/ 142 w 164"/>
              <a:gd name="T77" fmla="*/ 333 h 478"/>
              <a:gd name="T78" fmla="*/ 79 w 164"/>
              <a:gd name="T79" fmla="*/ 142 h 478"/>
              <a:gd name="T80" fmla="*/ 64 w 164"/>
              <a:gd name="T81" fmla="*/ 111 h 478"/>
              <a:gd name="T82" fmla="*/ 62 w 164"/>
              <a:gd name="T83" fmla="*/ 106 h 478"/>
              <a:gd name="T84" fmla="*/ 61 w 164"/>
              <a:gd name="T85" fmla="*/ 104 h 478"/>
              <a:gd name="T86" fmla="*/ 57 w 164"/>
              <a:gd name="T87" fmla="*/ 98 h 478"/>
              <a:gd name="T88" fmla="*/ 53 w 164"/>
              <a:gd name="T89" fmla="*/ 90 h 478"/>
              <a:gd name="T90" fmla="*/ 50 w 164"/>
              <a:gd name="T91" fmla="*/ 83 h 478"/>
              <a:gd name="T92" fmla="*/ 38 w 164"/>
              <a:gd name="T93" fmla="*/ 62 h 478"/>
              <a:gd name="T94" fmla="*/ 34 w 164"/>
              <a:gd name="T95" fmla="*/ 55 h 478"/>
              <a:gd name="T96" fmla="*/ 30 w 164"/>
              <a:gd name="T97" fmla="*/ 48 h 478"/>
              <a:gd name="T98" fmla="*/ 13 w 164"/>
              <a:gd name="T99" fmla="*/ 20 h 478"/>
              <a:gd name="T100" fmla="*/ 5 w 164"/>
              <a:gd name="T101" fmla="*/ 8 h 478"/>
              <a:gd name="T102" fmla="*/ 1 w 164"/>
              <a:gd name="T103" fmla="*/ 1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4" h="478">
                <a:moveTo>
                  <a:pt x="164" y="478"/>
                </a:moveTo>
                <a:cubicBezTo>
                  <a:pt x="164" y="478"/>
                  <a:pt x="164" y="478"/>
                  <a:pt x="164" y="478"/>
                </a:cubicBezTo>
                <a:cubicBezTo>
                  <a:pt x="164" y="478"/>
                  <a:pt x="164" y="478"/>
                  <a:pt x="164" y="478"/>
                </a:cubicBezTo>
                <a:moveTo>
                  <a:pt x="164" y="478"/>
                </a:moveTo>
                <a:cubicBezTo>
                  <a:pt x="164" y="478"/>
                  <a:pt x="164" y="478"/>
                  <a:pt x="164" y="478"/>
                </a:cubicBezTo>
                <a:cubicBezTo>
                  <a:pt x="164" y="478"/>
                  <a:pt x="164" y="478"/>
                  <a:pt x="164" y="478"/>
                </a:cubicBezTo>
                <a:moveTo>
                  <a:pt x="164" y="478"/>
                </a:moveTo>
                <a:cubicBezTo>
                  <a:pt x="164" y="478"/>
                  <a:pt x="164" y="478"/>
                  <a:pt x="164" y="478"/>
                </a:cubicBezTo>
                <a:cubicBezTo>
                  <a:pt x="164" y="478"/>
                  <a:pt x="164" y="478"/>
                  <a:pt x="164" y="478"/>
                </a:cubicBezTo>
                <a:moveTo>
                  <a:pt x="164" y="478"/>
                </a:moveTo>
                <a:cubicBezTo>
                  <a:pt x="164" y="478"/>
                  <a:pt x="164" y="478"/>
                  <a:pt x="164" y="478"/>
                </a:cubicBezTo>
                <a:cubicBezTo>
                  <a:pt x="164" y="478"/>
                  <a:pt x="164" y="478"/>
                  <a:pt x="164" y="478"/>
                </a:cubicBezTo>
                <a:moveTo>
                  <a:pt x="164" y="476"/>
                </a:moveTo>
                <a:cubicBezTo>
                  <a:pt x="164" y="477"/>
                  <a:pt x="164" y="477"/>
                  <a:pt x="164" y="478"/>
                </a:cubicBezTo>
                <a:cubicBezTo>
                  <a:pt x="164" y="478"/>
                  <a:pt x="164" y="478"/>
                  <a:pt x="164" y="478"/>
                </a:cubicBezTo>
                <a:cubicBezTo>
                  <a:pt x="164" y="477"/>
                  <a:pt x="164" y="477"/>
                  <a:pt x="164" y="476"/>
                </a:cubicBezTo>
                <a:moveTo>
                  <a:pt x="164" y="474"/>
                </a:moveTo>
                <a:cubicBezTo>
                  <a:pt x="164" y="474"/>
                  <a:pt x="164" y="475"/>
                  <a:pt x="164" y="475"/>
                </a:cubicBezTo>
                <a:cubicBezTo>
                  <a:pt x="164" y="475"/>
                  <a:pt x="164" y="474"/>
                  <a:pt x="164" y="474"/>
                </a:cubicBezTo>
                <a:moveTo>
                  <a:pt x="164" y="472"/>
                </a:moveTo>
                <a:cubicBezTo>
                  <a:pt x="164" y="472"/>
                  <a:pt x="164" y="473"/>
                  <a:pt x="164" y="473"/>
                </a:cubicBezTo>
                <a:cubicBezTo>
                  <a:pt x="164" y="473"/>
                  <a:pt x="164" y="472"/>
                  <a:pt x="164" y="472"/>
                </a:cubicBezTo>
                <a:moveTo>
                  <a:pt x="163" y="470"/>
                </a:moveTo>
                <a:cubicBezTo>
                  <a:pt x="163" y="470"/>
                  <a:pt x="164" y="471"/>
                  <a:pt x="164" y="471"/>
                </a:cubicBezTo>
                <a:cubicBezTo>
                  <a:pt x="164" y="471"/>
                  <a:pt x="163" y="470"/>
                  <a:pt x="163" y="470"/>
                </a:cubicBezTo>
                <a:moveTo>
                  <a:pt x="163" y="467"/>
                </a:moveTo>
                <a:cubicBezTo>
                  <a:pt x="163" y="468"/>
                  <a:pt x="163" y="468"/>
                  <a:pt x="163" y="469"/>
                </a:cubicBezTo>
                <a:cubicBezTo>
                  <a:pt x="163" y="468"/>
                  <a:pt x="163" y="468"/>
                  <a:pt x="163" y="467"/>
                </a:cubicBezTo>
                <a:moveTo>
                  <a:pt x="163" y="465"/>
                </a:moveTo>
                <a:cubicBezTo>
                  <a:pt x="163" y="465"/>
                  <a:pt x="163" y="466"/>
                  <a:pt x="163" y="466"/>
                </a:cubicBezTo>
                <a:cubicBezTo>
                  <a:pt x="163" y="466"/>
                  <a:pt x="163" y="465"/>
                  <a:pt x="163" y="465"/>
                </a:cubicBezTo>
                <a:moveTo>
                  <a:pt x="163" y="463"/>
                </a:moveTo>
                <a:cubicBezTo>
                  <a:pt x="163" y="463"/>
                  <a:pt x="163" y="464"/>
                  <a:pt x="163" y="464"/>
                </a:cubicBezTo>
                <a:cubicBezTo>
                  <a:pt x="163" y="464"/>
                  <a:pt x="163" y="463"/>
                  <a:pt x="163" y="463"/>
                </a:cubicBezTo>
                <a:moveTo>
                  <a:pt x="163" y="461"/>
                </a:moveTo>
                <a:cubicBezTo>
                  <a:pt x="163" y="461"/>
                  <a:pt x="163" y="462"/>
                  <a:pt x="163" y="462"/>
                </a:cubicBezTo>
                <a:cubicBezTo>
                  <a:pt x="163" y="462"/>
                  <a:pt x="163" y="461"/>
                  <a:pt x="163" y="461"/>
                </a:cubicBezTo>
                <a:moveTo>
                  <a:pt x="162" y="458"/>
                </a:moveTo>
                <a:cubicBezTo>
                  <a:pt x="162" y="459"/>
                  <a:pt x="162" y="459"/>
                  <a:pt x="163" y="460"/>
                </a:cubicBezTo>
                <a:cubicBezTo>
                  <a:pt x="162" y="459"/>
                  <a:pt x="162" y="459"/>
                  <a:pt x="162" y="458"/>
                </a:cubicBezTo>
                <a:moveTo>
                  <a:pt x="162" y="456"/>
                </a:moveTo>
                <a:cubicBezTo>
                  <a:pt x="162" y="456"/>
                  <a:pt x="162" y="457"/>
                  <a:pt x="162" y="457"/>
                </a:cubicBezTo>
                <a:cubicBezTo>
                  <a:pt x="162" y="457"/>
                  <a:pt x="162" y="456"/>
                  <a:pt x="162" y="456"/>
                </a:cubicBezTo>
                <a:moveTo>
                  <a:pt x="162" y="454"/>
                </a:moveTo>
                <a:cubicBezTo>
                  <a:pt x="162" y="454"/>
                  <a:pt x="162" y="455"/>
                  <a:pt x="162" y="455"/>
                </a:cubicBezTo>
                <a:cubicBezTo>
                  <a:pt x="162" y="455"/>
                  <a:pt x="162" y="454"/>
                  <a:pt x="162" y="454"/>
                </a:cubicBezTo>
                <a:moveTo>
                  <a:pt x="162" y="452"/>
                </a:moveTo>
                <a:cubicBezTo>
                  <a:pt x="162" y="452"/>
                  <a:pt x="162" y="453"/>
                  <a:pt x="162" y="453"/>
                </a:cubicBezTo>
                <a:cubicBezTo>
                  <a:pt x="162" y="453"/>
                  <a:pt x="162" y="452"/>
                  <a:pt x="162" y="452"/>
                </a:cubicBezTo>
                <a:moveTo>
                  <a:pt x="161" y="450"/>
                </a:moveTo>
                <a:cubicBezTo>
                  <a:pt x="161" y="450"/>
                  <a:pt x="162" y="451"/>
                  <a:pt x="162" y="451"/>
                </a:cubicBezTo>
                <a:cubicBezTo>
                  <a:pt x="162" y="451"/>
                  <a:pt x="161" y="450"/>
                  <a:pt x="161" y="450"/>
                </a:cubicBezTo>
                <a:moveTo>
                  <a:pt x="161" y="447"/>
                </a:moveTo>
                <a:cubicBezTo>
                  <a:pt x="161" y="447"/>
                  <a:pt x="161" y="448"/>
                  <a:pt x="161" y="448"/>
                </a:cubicBezTo>
                <a:cubicBezTo>
                  <a:pt x="161" y="448"/>
                  <a:pt x="161" y="447"/>
                  <a:pt x="161" y="447"/>
                </a:cubicBezTo>
                <a:moveTo>
                  <a:pt x="161" y="445"/>
                </a:moveTo>
                <a:cubicBezTo>
                  <a:pt x="161" y="445"/>
                  <a:pt x="161" y="446"/>
                  <a:pt x="161" y="446"/>
                </a:cubicBezTo>
                <a:cubicBezTo>
                  <a:pt x="161" y="446"/>
                  <a:pt x="161" y="445"/>
                  <a:pt x="161" y="445"/>
                </a:cubicBezTo>
                <a:moveTo>
                  <a:pt x="161" y="443"/>
                </a:moveTo>
                <a:cubicBezTo>
                  <a:pt x="161" y="443"/>
                  <a:pt x="161" y="444"/>
                  <a:pt x="161" y="444"/>
                </a:cubicBezTo>
                <a:cubicBezTo>
                  <a:pt x="161" y="444"/>
                  <a:pt x="161" y="443"/>
                  <a:pt x="161" y="443"/>
                </a:cubicBezTo>
                <a:moveTo>
                  <a:pt x="160" y="441"/>
                </a:moveTo>
                <a:cubicBezTo>
                  <a:pt x="160" y="441"/>
                  <a:pt x="161" y="442"/>
                  <a:pt x="161" y="442"/>
                </a:cubicBezTo>
                <a:cubicBezTo>
                  <a:pt x="161" y="442"/>
                  <a:pt x="160" y="441"/>
                  <a:pt x="160" y="441"/>
                </a:cubicBezTo>
                <a:moveTo>
                  <a:pt x="160" y="439"/>
                </a:moveTo>
                <a:cubicBezTo>
                  <a:pt x="160" y="439"/>
                  <a:pt x="160" y="440"/>
                  <a:pt x="160" y="440"/>
                </a:cubicBezTo>
                <a:cubicBezTo>
                  <a:pt x="160" y="440"/>
                  <a:pt x="160" y="439"/>
                  <a:pt x="160" y="439"/>
                </a:cubicBezTo>
                <a:moveTo>
                  <a:pt x="160" y="436"/>
                </a:moveTo>
                <a:cubicBezTo>
                  <a:pt x="160" y="436"/>
                  <a:pt x="160" y="437"/>
                  <a:pt x="160" y="437"/>
                </a:cubicBezTo>
                <a:cubicBezTo>
                  <a:pt x="160" y="437"/>
                  <a:pt x="160" y="436"/>
                  <a:pt x="160" y="436"/>
                </a:cubicBezTo>
                <a:moveTo>
                  <a:pt x="160" y="434"/>
                </a:moveTo>
                <a:cubicBezTo>
                  <a:pt x="160" y="434"/>
                  <a:pt x="160" y="435"/>
                  <a:pt x="160" y="435"/>
                </a:cubicBezTo>
                <a:cubicBezTo>
                  <a:pt x="160" y="435"/>
                  <a:pt x="160" y="434"/>
                  <a:pt x="160" y="434"/>
                </a:cubicBezTo>
                <a:moveTo>
                  <a:pt x="159" y="432"/>
                </a:moveTo>
                <a:cubicBezTo>
                  <a:pt x="159" y="432"/>
                  <a:pt x="159" y="433"/>
                  <a:pt x="159" y="433"/>
                </a:cubicBezTo>
                <a:cubicBezTo>
                  <a:pt x="159" y="433"/>
                  <a:pt x="159" y="432"/>
                  <a:pt x="159" y="432"/>
                </a:cubicBezTo>
                <a:moveTo>
                  <a:pt x="159" y="431"/>
                </a:moveTo>
                <a:cubicBezTo>
                  <a:pt x="159" y="431"/>
                  <a:pt x="159" y="431"/>
                  <a:pt x="159" y="431"/>
                </a:cubicBezTo>
                <a:cubicBezTo>
                  <a:pt x="159" y="431"/>
                  <a:pt x="159" y="431"/>
                  <a:pt x="159" y="431"/>
                </a:cubicBezTo>
                <a:moveTo>
                  <a:pt x="159" y="427"/>
                </a:moveTo>
                <a:cubicBezTo>
                  <a:pt x="159" y="427"/>
                  <a:pt x="159" y="428"/>
                  <a:pt x="159" y="428"/>
                </a:cubicBezTo>
                <a:cubicBezTo>
                  <a:pt x="159" y="428"/>
                  <a:pt x="159" y="427"/>
                  <a:pt x="159" y="427"/>
                </a:cubicBezTo>
                <a:moveTo>
                  <a:pt x="158" y="425"/>
                </a:moveTo>
                <a:cubicBezTo>
                  <a:pt x="159" y="426"/>
                  <a:pt x="159" y="426"/>
                  <a:pt x="159" y="426"/>
                </a:cubicBezTo>
                <a:cubicBezTo>
                  <a:pt x="159" y="426"/>
                  <a:pt x="159" y="426"/>
                  <a:pt x="158" y="425"/>
                </a:cubicBezTo>
                <a:moveTo>
                  <a:pt x="158" y="423"/>
                </a:moveTo>
                <a:cubicBezTo>
                  <a:pt x="158" y="424"/>
                  <a:pt x="158" y="424"/>
                  <a:pt x="158" y="424"/>
                </a:cubicBezTo>
                <a:cubicBezTo>
                  <a:pt x="158" y="424"/>
                  <a:pt x="158" y="424"/>
                  <a:pt x="158" y="423"/>
                </a:cubicBezTo>
                <a:moveTo>
                  <a:pt x="158" y="422"/>
                </a:moveTo>
                <a:cubicBezTo>
                  <a:pt x="158" y="422"/>
                  <a:pt x="158" y="422"/>
                  <a:pt x="158" y="422"/>
                </a:cubicBezTo>
                <a:cubicBezTo>
                  <a:pt x="158" y="422"/>
                  <a:pt x="158" y="422"/>
                  <a:pt x="158" y="422"/>
                </a:cubicBezTo>
                <a:moveTo>
                  <a:pt x="157" y="417"/>
                </a:moveTo>
                <a:cubicBezTo>
                  <a:pt x="157" y="417"/>
                  <a:pt x="157" y="417"/>
                  <a:pt x="157" y="417"/>
                </a:cubicBezTo>
                <a:cubicBezTo>
                  <a:pt x="157" y="417"/>
                  <a:pt x="157" y="417"/>
                  <a:pt x="157" y="417"/>
                </a:cubicBezTo>
                <a:moveTo>
                  <a:pt x="157" y="415"/>
                </a:moveTo>
                <a:cubicBezTo>
                  <a:pt x="157" y="415"/>
                  <a:pt x="157" y="415"/>
                  <a:pt x="157" y="415"/>
                </a:cubicBezTo>
                <a:cubicBezTo>
                  <a:pt x="157" y="415"/>
                  <a:pt x="157" y="415"/>
                  <a:pt x="157" y="415"/>
                </a:cubicBezTo>
                <a:moveTo>
                  <a:pt x="157" y="413"/>
                </a:moveTo>
                <a:cubicBezTo>
                  <a:pt x="157" y="413"/>
                  <a:pt x="157" y="413"/>
                  <a:pt x="157" y="413"/>
                </a:cubicBezTo>
                <a:cubicBezTo>
                  <a:pt x="157" y="413"/>
                  <a:pt x="157" y="413"/>
                  <a:pt x="157" y="413"/>
                </a:cubicBezTo>
                <a:moveTo>
                  <a:pt x="156" y="408"/>
                </a:moveTo>
                <a:cubicBezTo>
                  <a:pt x="156" y="408"/>
                  <a:pt x="156" y="408"/>
                  <a:pt x="156" y="408"/>
                </a:cubicBezTo>
                <a:cubicBezTo>
                  <a:pt x="156" y="408"/>
                  <a:pt x="156" y="408"/>
                  <a:pt x="156" y="408"/>
                </a:cubicBezTo>
                <a:moveTo>
                  <a:pt x="156" y="406"/>
                </a:moveTo>
                <a:cubicBezTo>
                  <a:pt x="156" y="406"/>
                  <a:pt x="156" y="406"/>
                  <a:pt x="156" y="406"/>
                </a:cubicBezTo>
                <a:cubicBezTo>
                  <a:pt x="156" y="406"/>
                  <a:pt x="156" y="406"/>
                  <a:pt x="156" y="406"/>
                </a:cubicBezTo>
                <a:moveTo>
                  <a:pt x="155" y="404"/>
                </a:moveTo>
                <a:cubicBezTo>
                  <a:pt x="155" y="404"/>
                  <a:pt x="156" y="404"/>
                  <a:pt x="156" y="405"/>
                </a:cubicBezTo>
                <a:cubicBezTo>
                  <a:pt x="155" y="404"/>
                  <a:pt x="155" y="404"/>
                  <a:pt x="155" y="404"/>
                </a:cubicBezTo>
                <a:moveTo>
                  <a:pt x="154" y="397"/>
                </a:moveTo>
                <a:cubicBezTo>
                  <a:pt x="154" y="397"/>
                  <a:pt x="154" y="397"/>
                  <a:pt x="154" y="398"/>
                </a:cubicBezTo>
                <a:cubicBezTo>
                  <a:pt x="154" y="397"/>
                  <a:pt x="154" y="397"/>
                  <a:pt x="154" y="397"/>
                </a:cubicBezTo>
                <a:moveTo>
                  <a:pt x="154" y="395"/>
                </a:moveTo>
                <a:cubicBezTo>
                  <a:pt x="154" y="396"/>
                  <a:pt x="154" y="396"/>
                  <a:pt x="154" y="396"/>
                </a:cubicBezTo>
                <a:cubicBezTo>
                  <a:pt x="154" y="396"/>
                  <a:pt x="154" y="396"/>
                  <a:pt x="154" y="395"/>
                </a:cubicBezTo>
                <a:moveTo>
                  <a:pt x="154" y="394"/>
                </a:moveTo>
                <a:cubicBezTo>
                  <a:pt x="154" y="394"/>
                  <a:pt x="154" y="394"/>
                  <a:pt x="154" y="394"/>
                </a:cubicBezTo>
                <a:cubicBezTo>
                  <a:pt x="154" y="394"/>
                  <a:pt x="154" y="394"/>
                  <a:pt x="154" y="394"/>
                </a:cubicBezTo>
                <a:moveTo>
                  <a:pt x="153" y="389"/>
                </a:moveTo>
                <a:cubicBezTo>
                  <a:pt x="153" y="389"/>
                  <a:pt x="153" y="389"/>
                  <a:pt x="153" y="389"/>
                </a:cubicBezTo>
                <a:cubicBezTo>
                  <a:pt x="153" y="389"/>
                  <a:pt x="153" y="389"/>
                  <a:pt x="153" y="389"/>
                </a:cubicBezTo>
                <a:moveTo>
                  <a:pt x="153" y="387"/>
                </a:moveTo>
                <a:cubicBezTo>
                  <a:pt x="153" y="387"/>
                  <a:pt x="153" y="387"/>
                  <a:pt x="153" y="387"/>
                </a:cubicBezTo>
                <a:cubicBezTo>
                  <a:pt x="153" y="387"/>
                  <a:pt x="153" y="387"/>
                  <a:pt x="153" y="387"/>
                </a:cubicBezTo>
                <a:moveTo>
                  <a:pt x="152" y="385"/>
                </a:moveTo>
                <a:cubicBezTo>
                  <a:pt x="152" y="385"/>
                  <a:pt x="152" y="385"/>
                  <a:pt x="152" y="385"/>
                </a:cubicBezTo>
                <a:cubicBezTo>
                  <a:pt x="152" y="385"/>
                  <a:pt x="152" y="385"/>
                  <a:pt x="152" y="385"/>
                </a:cubicBezTo>
                <a:moveTo>
                  <a:pt x="151" y="378"/>
                </a:moveTo>
                <a:cubicBezTo>
                  <a:pt x="151" y="378"/>
                  <a:pt x="151" y="378"/>
                  <a:pt x="151" y="378"/>
                </a:cubicBezTo>
                <a:cubicBezTo>
                  <a:pt x="151" y="378"/>
                  <a:pt x="151" y="378"/>
                  <a:pt x="151" y="378"/>
                </a:cubicBezTo>
                <a:moveTo>
                  <a:pt x="151" y="376"/>
                </a:moveTo>
                <a:cubicBezTo>
                  <a:pt x="151" y="377"/>
                  <a:pt x="151" y="377"/>
                  <a:pt x="151" y="377"/>
                </a:cubicBezTo>
                <a:cubicBezTo>
                  <a:pt x="151" y="377"/>
                  <a:pt x="151" y="377"/>
                  <a:pt x="151" y="376"/>
                </a:cubicBezTo>
                <a:moveTo>
                  <a:pt x="150" y="370"/>
                </a:moveTo>
                <a:cubicBezTo>
                  <a:pt x="150" y="370"/>
                  <a:pt x="150" y="370"/>
                  <a:pt x="150" y="370"/>
                </a:cubicBezTo>
                <a:cubicBezTo>
                  <a:pt x="150" y="370"/>
                  <a:pt x="150" y="370"/>
                  <a:pt x="150" y="370"/>
                </a:cubicBezTo>
                <a:moveTo>
                  <a:pt x="149" y="368"/>
                </a:moveTo>
                <a:cubicBezTo>
                  <a:pt x="149" y="368"/>
                  <a:pt x="149" y="368"/>
                  <a:pt x="149" y="368"/>
                </a:cubicBezTo>
                <a:cubicBezTo>
                  <a:pt x="149" y="368"/>
                  <a:pt x="149" y="368"/>
                  <a:pt x="149" y="368"/>
                </a:cubicBezTo>
                <a:moveTo>
                  <a:pt x="148" y="359"/>
                </a:moveTo>
                <a:cubicBezTo>
                  <a:pt x="148" y="359"/>
                  <a:pt x="148" y="360"/>
                  <a:pt x="148" y="360"/>
                </a:cubicBezTo>
                <a:cubicBezTo>
                  <a:pt x="148" y="360"/>
                  <a:pt x="148" y="360"/>
                  <a:pt x="148" y="359"/>
                </a:cubicBezTo>
                <a:moveTo>
                  <a:pt x="147" y="358"/>
                </a:moveTo>
                <a:cubicBezTo>
                  <a:pt x="147" y="358"/>
                  <a:pt x="147" y="358"/>
                  <a:pt x="147" y="358"/>
                </a:cubicBezTo>
                <a:cubicBezTo>
                  <a:pt x="147" y="358"/>
                  <a:pt x="147" y="358"/>
                  <a:pt x="147" y="358"/>
                </a:cubicBezTo>
                <a:moveTo>
                  <a:pt x="146" y="351"/>
                </a:moveTo>
                <a:cubicBezTo>
                  <a:pt x="146" y="351"/>
                  <a:pt x="146" y="351"/>
                  <a:pt x="146" y="351"/>
                </a:cubicBezTo>
                <a:cubicBezTo>
                  <a:pt x="146" y="351"/>
                  <a:pt x="146" y="351"/>
                  <a:pt x="146" y="351"/>
                </a:cubicBezTo>
                <a:moveTo>
                  <a:pt x="146" y="349"/>
                </a:moveTo>
                <a:cubicBezTo>
                  <a:pt x="146" y="349"/>
                  <a:pt x="146" y="349"/>
                  <a:pt x="146" y="349"/>
                </a:cubicBezTo>
                <a:cubicBezTo>
                  <a:pt x="146" y="349"/>
                  <a:pt x="146" y="349"/>
                  <a:pt x="146" y="349"/>
                </a:cubicBezTo>
                <a:moveTo>
                  <a:pt x="144" y="341"/>
                </a:moveTo>
                <a:cubicBezTo>
                  <a:pt x="144" y="341"/>
                  <a:pt x="144" y="341"/>
                  <a:pt x="144" y="341"/>
                </a:cubicBezTo>
                <a:cubicBezTo>
                  <a:pt x="144" y="341"/>
                  <a:pt x="144" y="341"/>
                  <a:pt x="144" y="341"/>
                </a:cubicBezTo>
                <a:moveTo>
                  <a:pt x="142" y="333"/>
                </a:moveTo>
                <a:cubicBezTo>
                  <a:pt x="142" y="333"/>
                  <a:pt x="142" y="333"/>
                  <a:pt x="142" y="333"/>
                </a:cubicBezTo>
                <a:cubicBezTo>
                  <a:pt x="142" y="333"/>
                  <a:pt x="142" y="333"/>
                  <a:pt x="142" y="333"/>
                </a:cubicBezTo>
                <a:moveTo>
                  <a:pt x="79" y="142"/>
                </a:moveTo>
                <a:cubicBezTo>
                  <a:pt x="79" y="142"/>
                  <a:pt x="79" y="142"/>
                  <a:pt x="79" y="142"/>
                </a:cubicBezTo>
                <a:cubicBezTo>
                  <a:pt x="79" y="142"/>
                  <a:pt x="79" y="142"/>
                  <a:pt x="79" y="142"/>
                </a:cubicBezTo>
                <a:moveTo>
                  <a:pt x="72" y="126"/>
                </a:moveTo>
                <a:cubicBezTo>
                  <a:pt x="72" y="126"/>
                  <a:pt x="72" y="126"/>
                  <a:pt x="72" y="126"/>
                </a:cubicBezTo>
                <a:cubicBezTo>
                  <a:pt x="72" y="126"/>
                  <a:pt x="72" y="126"/>
                  <a:pt x="72" y="126"/>
                </a:cubicBezTo>
                <a:moveTo>
                  <a:pt x="64" y="111"/>
                </a:moveTo>
                <a:cubicBezTo>
                  <a:pt x="64" y="111"/>
                  <a:pt x="64" y="111"/>
                  <a:pt x="64" y="111"/>
                </a:cubicBezTo>
                <a:cubicBezTo>
                  <a:pt x="64" y="111"/>
                  <a:pt x="64" y="111"/>
                  <a:pt x="64" y="111"/>
                </a:cubicBezTo>
                <a:moveTo>
                  <a:pt x="62" y="106"/>
                </a:moveTo>
                <a:cubicBezTo>
                  <a:pt x="62" y="106"/>
                  <a:pt x="62" y="106"/>
                  <a:pt x="62" y="106"/>
                </a:cubicBezTo>
                <a:cubicBezTo>
                  <a:pt x="62" y="106"/>
                  <a:pt x="62" y="106"/>
                  <a:pt x="62" y="106"/>
                </a:cubicBezTo>
                <a:moveTo>
                  <a:pt x="61" y="104"/>
                </a:moveTo>
                <a:cubicBezTo>
                  <a:pt x="61" y="104"/>
                  <a:pt x="61" y="104"/>
                  <a:pt x="61" y="104"/>
                </a:cubicBezTo>
                <a:cubicBezTo>
                  <a:pt x="61" y="104"/>
                  <a:pt x="61" y="104"/>
                  <a:pt x="61" y="104"/>
                </a:cubicBezTo>
                <a:moveTo>
                  <a:pt x="60" y="103"/>
                </a:moveTo>
                <a:cubicBezTo>
                  <a:pt x="60" y="103"/>
                  <a:pt x="60" y="103"/>
                  <a:pt x="60" y="103"/>
                </a:cubicBezTo>
                <a:cubicBezTo>
                  <a:pt x="60" y="103"/>
                  <a:pt x="60" y="103"/>
                  <a:pt x="60" y="103"/>
                </a:cubicBezTo>
                <a:moveTo>
                  <a:pt x="57" y="98"/>
                </a:moveTo>
                <a:cubicBezTo>
                  <a:pt x="57" y="98"/>
                  <a:pt x="57" y="98"/>
                  <a:pt x="57" y="98"/>
                </a:cubicBezTo>
                <a:cubicBezTo>
                  <a:pt x="57" y="98"/>
                  <a:pt x="57" y="98"/>
                  <a:pt x="57" y="98"/>
                </a:cubicBezTo>
                <a:moveTo>
                  <a:pt x="53" y="89"/>
                </a:moveTo>
                <a:cubicBezTo>
                  <a:pt x="53" y="90"/>
                  <a:pt x="53" y="90"/>
                  <a:pt x="53" y="90"/>
                </a:cubicBezTo>
                <a:cubicBezTo>
                  <a:pt x="53" y="90"/>
                  <a:pt x="53" y="90"/>
                  <a:pt x="53" y="89"/>
                </a:cubicBezTo>
                <a:moveTo>
                  <a:pt x="50" y="83"/>
                </a:moveTo>
                <a:cubicBezTo>
                  <a:pt x="50" y="83"/>
                  <a:pt x="50" y="83"/>
                  <a:pt x="50" y="83"/>
                </a:cubicBezTo>
                <a:cubicBezTo>
                  <a:pt x="50" y="83"/>
                  <a:pt x="50" y="83"/>
                  <a:pt x="50" y="83"/>
                </a:cubicBezTo>
                <a:moveTo>
                  <a:pt x="42" y="68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2" y="68"/>
                </a:cubicBezTo>
                <a:moveTo>
                  <a:pt x="38" y="62"/>
                </a:moveTo>
                <a:cubicBezTo>
                  <a:pt x="38" y="62"/>
                  <a:pt x="38" y="62"/>
                  <a:pt x="38" y="62"/>
                </a:cubicBezTo>
                <a:cubicBezTo>
                  <a:pt x="38" y="62"/>
                  <a:pt x="38" y="62"/>
                  <a:pt x="38" y="62"/>
                </a:cubicBezTo>
                <a:moveTo>
                  <a:pt x="34" y="55"/>
                </a:moveTo>
                <a:cubicBezTo>
                  <a:pt x="34" y="55"/>
                  <a:pt x="34" y="55"/>
                  <a:pt x="34" y="55"/>
                </a:cubicBezTo>
                <a:cubicBezTo>
                  <a:pt x="34" y="55"/>
                  <a:pt x="34" y="55"/>
                  <a:pt x="34" y="55"/>
                </a:cubicBezTo>
                <a:moveTo>
                  <a:pt x="30" y="48"/>
                </a:move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moveTo>
                  <a:pt x="18" y="27"/>
                </a:move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moveTo>
                  <a:pt x="13" y="20"/>
                </a:move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moveTo>
                  <a:pt x="5" y="8"/>
                </a:move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8"/>
                  <a:pt x="5" y="8"/>
                </a:cubicBezTo>
                <a:moveTo>
                  <a:pt x="1" y="1"/>
                </a:moveTo>
                <a:cubicBezTo>
                  <a:pt x="1" y="2"/>
                  <a:pt x="1" y="1"/>
                  <a:pt x="1" y="2"/>
                </a:cubicBezTo>
                <a:cubicBezTo>
                  <a:pt x="1" y="1"/>
                  <a:pt x="1" y="1"/>
                  <a:pt x="1" y="1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4598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4" name="Group 313"/>
          <p:cNvGrpSpPr/>
          <p:nvPr/>
        </p:nvGrpSpPr>
        <p:grpSpPr>
          <a:xfrm>
            <a:off x="1866902" y="2470147"/>
            <a:ext cx="2352679" cy="3044822"/>
            <a:chOff x="1866902" y="2470147"/>
            <a:chExt cx="2352679" cy="3044822"/>
          </a:xfrm>
        </p:grpSpPr>
        <p:sp>
          <p:nvSpPr>
            <p:cNvPr id="305" name="Freeform 303"/>
            <p:cNvSpPr>
              <a:spLocks/>
            </p:cNvSpPr>
            <p:nvPr/>
          </p:nvSpPr>
          <p:spPr bwMode="auto">
            <a:xfrm>
              <a:off x="2727328" y="3675058"/>
              <a:ext cx="608014" cy="473075"/>
            </a:xfrm>
            <a:custGeom>
              <a:avLst/>
              <a:gdLst>
                <a:gd name="T0" fmla="*/ 0 w 383"/>
                <a:gd name="T1" fmla="*/ 219 h 298"/>
                <a:gd name="T2" fmla="*/ 17 w 383"/>
                <a:gd name="T3" fmla="*/ 73 h 298"/>
                <a:gd name="T4" fmla="*/ 374 w 383"/>
                <a:gd name="T5" fmla="*/ 0 h 298"/>
                <a:gd name="T6" fmla="*/ 368 w 383"/>
                <a:gd name="T7" fmla="*/ 113 h 298"/>
                <a:gd name="T8" fmla="*/ 383 w 383"/>
                <a:gd name="T9" fmla="*/ 208 h 298"/>
                <a:gd name="T10" fmla="*/ 331 w 383"/>
                <a:gd name="T11" fmla="*/ 256 h 298"/>
                <a:gd name="T12" fmla="*/ 217 w 383"/>
                <a:gd name="T13" fmla="*/ 298 h 298"/>
                <a:gd name="T14" fmla="*/ 57 w 383"/>
                <a:gd name="T15" fmla="*/ 261 h 298"/>
                <a:gd name="T16" fmla="*/ 0 w 383"/>
                <a:gd name="T17" fmla="*/ 21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3" h="298">
                  <a:moveTo>
                    <a:pt x="0" y="219"/>
                  </a:moveTo>
                  <a:lnTo>
                    <a:pt x="17" y="73"/>
                  </a:lnTo>
                  <a:lnTo>
                    <a:pt x="374" y="0"/>
                  </a:lnTo>
                  <a:lnTo>
                    <a:pt x="368" y="113"/>
                  </a:lnTo>
                  <a:lnTo>
                    <a:pt x="383" y="208"/>
                  </a:lnTo>
                  <a:lnTo>
                    <a:pt x="331" y="256"/>
                  </a:lnTo>
                  <a:lnTo>
                    <a:pt x="217" y="298"/>
                  </a:lnTo>
                  <a:lnTo>
                    <a:pt x="57" y="261"/>
                  </a:lnTo>
                  <a:lnTo>
                    <a:pt x="0" y="219"/>
                  </a:lnTo>
                  <a:close/>
                </a:path>
              </a:pathLst>
            </a:custGeom>
            <a:solidFill>
              <a:srgbClr val="F6B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305"/>
            <p:cNvSpPr>
              <a:spLocks/>
            </p:cNvSpPr>
            <p:nvPr/>
          </p:nvSpPr>
          <p:spPr bwMode="auto">
            <a:xfrm>
              <a:off x="2628903" y="3911596"/>
              <a:ext cx="814389" cy="417512"/>
            </a:xfrm>
            <a:custGeom>
              <a:avLst/>
              <a:gdLst>
                <a:gd name="T0" fmla="*/ 25 w 905"/>
                <a:gd name="T1" fmla="*/ 104 h 463"/>
                <a:gd name="T2" fmla="*/ 124 w 905"/>
                <a:gd name="T3" fmla="*/ 0 h 463"/>
                <a:gd name="T4" fmla="*/ 461 w 905"/>
                <a:gd name="T5" fmla="*/ 227 h 463"/>
                <a:gd name="T6" fmla="*/ 770 w 905"/>
                <a:gd name="T7" fmla="*/ 11 h 463"/>
                <a:gd name="T8" fmla="*/ 896 w 905"/>
                <a:gd name="T9" fmla="*/ 104 h 463"/>
                <a:gd name="T10" fmla="*/ 905 w 905"/>
                <a:gd name="T11" fmla="*/ 338 h 463"/>
                <a:gd name="T12" fmla="*/ 345 w 905"/>
                <a:gd name="T13" fmla="*/ 445 h 463"/>
                <a:gd name="T14" fmla="*/ 0 w 905"/>
                <a:gd name="T15" fmla="*/ 300 h 463"/>
                <a:gd name="T16" fmla="*/ 25 w 905"/>
                <a:gd name="T17" fmla="*/ 104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5" h="463">
                  <a:moveTo>
                    <a:pt x="25" y="104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221" y="242"/>
                    <a:pt x="461" y="227"/>
                  </a:cubicBezTo>
                  <a:cubicBezTo>
                    <a:pt x="700" y="213"/>
                    <a:pt x="770" y="11"/>
                    <a:pt x="770" y="11"/>
                  </a:cubicBezTo>
                  <a:cubicBezTo>
                    <a:pt x="896" y="104"/>
                    <a:pt x="896" y="104"/>
                    <a:pt x="896" y="104"/>
                  </a:cubicBezTo>
                  <a:cubicBezTo>
                    <a:pt x="905" y="338"/>
                    <a:pt x="905" y="338"/>
                    <a:pt x="905" y="338"/>
                  </a:cubicBezTo>
                  <a:cubicBezTo>
                    <a:pt x="905" y="338"/>
                    <a:pt x="421" y="463"/>
                    <a:pt x="345" y="445"/>
                  </a:cubicBezTo>
                  <a:cubicBezTo>
                    <a:pt x="268" y="427"/>
                    <a:pt x="0" y="300"/>
                    <a:pt x="0" y="300"/>
                  </a:cubicBezTo>
                  <a:cubicBezTo>
                    <a:pt x="25" y="104"/>
                    <a:pt x="25" y="104"/>
                    <a:pt x="25" y="104"/>
                  </a:cubicBezTo>
                </a:path>
              </a:pathLst>
            </a:custGeom>
            <a:solidFill>
              <a:srgbClr val="EFB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306"/>
            <p:cNvSpPr>
              <a:spLocks/>
            </p:cNvSpPr>
            <p:nvPr/>
          </p:nvSpPr>
          <p:spPr bwMode="auto">
            <a:xfrm>
              <a:off x="1866902" y="4005258"/>
              <a:ext cx="2352679" cy="1509711"/>
            </a:xfrm>
            <a:custGeom>
              <a:avLst/>
              <a:gdLst>
                <a:gd name="T0" fmla="*/ 1741 w 2611"/>
                <a:gd name="T1" fmla="*/ 0 h 1675"/>
                <a:gd name="T2" fmla="*/ 1306 w 2611"/>
                <a:gd name="T3" fmla="*/ 250 h 1675"/>
                <a:gd name="T4" fmla="*/ 870 w 2611"/>
                <a:gd name="T5" fmla="*/ 0 h 1675"/>
                <a:gd name="T6" fmla="*/ 0 w 2611"/>
                <a:gd name="T7" fmla="*/ 968 h 1675"/>
                <a:gd name="T8" fmla="*/ 1306 w 2611"/>
                <a:gd name="T9" fmla="*/ 1675 h 1675"/>
                <a:gd name="T10" fmla="*/ 2611 w 2611"/>
                <a:gd name="T11" fmla="*/ 968 h 1675"/>
                <a:gd name="T12" fmla="*/ 1741 w 2611"/>
                <a:gd name="T13" fmla="*/ 0 h 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1" h="1675">
                  <a:moveTo>
                    <a:pt x="1741" y="0"/>
                  </a:moveTo>
                  <a:cubicBezTo>
                    <a:pt x="1654" y="228"/>
                    <a:pt x="1306" y="250"/>
                    <a:pt x="1306" y="250"/>
                  </a:cubicBezTo>
                  <a:cubicBezTo>
                    <a:pt x="1306" y="250"/>
                    <a:pt x="957" y="228"/>
                    <a:pt x="870" y="0"/>
                  </a:cubicBezTo>
                  <a:cubicBezTo>
                    <a:pt x="870" y="0"/>
                    <a:pt x="65" y="196"/>
                    <a:pt x="0" y="968"/>
                  </a:cubicBezTo>
                  <a:cubicBezTo>
                    <a:pt x="0" y="968"/>
                    <a:pt x="326" y="1610"/>
                    <a:pt x="1306" y="1675"/>
                  </a:cubicBezTo>
                  <a:cubicBezTo>
                    <a:pt x="2285" y="1610"/>
                    <a:pt x="2611" y="968"/>
                    <a:pt x="2611" y="968"/>
                  </a:cubicBezTo>
                  <a:cubicBezTo>
                    <a:pt x="2546" y="196"/>
                    <a:pt x="1741" y="0"/>
                    <a:pt x="1741" y="0"/>
                  </a:cubicBezTo>
                </a:path>
              </a:pathLst>
            </a:custGeom>
            <a:solidFill>
              <a:srgbClr val="3383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307"/>
            <p:cNvSpPr>
              <a:spLocks/>
            </p:cNvSpPr>
            <p:nvPr/>
          </p:nvSpPr>
          <p:spPr bwMode="auto">
            <a:xfrm>
              <a:off x="2446340" y="2470147"/>
              <a:ext cx="1195390" cy="1563686"/>
            </a:xfrm>
            <a:custGeom>
              <a:avLst/>
              <a:gdLst>
                <a:gd name="T0" fmla="*/ 1257 w 1327"/>
                <a:gd name="T1" fmla="*/ 337 h 1735"/>
                <a:gd name="T2" fmla="*/ 664 w 1327"/>
                <a:gd name="T3" fmla="*/ 0 h 1735"/>
                <a:gd name="T4" fmla="*/ 71 w 1327"/>
                <a:gd name="T5" fmla="*/ 337 h 1735"/>
                <a:gd name="T6" fmla="*/ 130 w 1327"/>
                <a:gd name="T7" fmla="*/ 1115 h 1735"/>
                <a:gd name="T8" fmla="*/ 664 w 1327"/>
                <a:gd name="T9" fmla="*/ 1735 h 1735"/>
                <a:gd name="T10" fmla="*/ 1197 w 1327"/>
                <a:gd name="T11" fmla="*/ 1115 h 1735"/>
                <a:gd name="T12" fmla="*/ 1257 w 1327"/>
                <a:gd name="T13" fmla="*/ 337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1735">
                  <a:moveTo>
                    <a:pt x="1257" y="337"/>
                  </a:moveTo>
                  <a:cubicBezTo>
                    <a:pt x="1186" y="82"/>
                    <a:pt x="664" y="0"/>
                    <a:pt x="664" y="0"/>
                  </a:cubicBezTo>
                  <a:cubicBezTo>
                    <a:pt x="664" y="0"/>
                    <a:pt x="141" y="82"/>
                    <a:pt x="71" y="337"/>
                  </a:cubicBezTo>
                  <a:cubicBezTo>
                    <a:pt x="0" y="593"/>
                    <a:pt x="54" y="887"/>
                    <a:pt x="130" y="1115"/>
                  </a:cubicBezTo>
                  <a:cubicBezTo>
                    <a:pt x="207" y="1344"/>
                    <a:pt x="359" y="1627"/>
                    <a:pt x="664" y="1735"/>
                  </a:cubicBezTo>
                  <a:cubicBezTo>
                    <a:pt x="968" y="1627"/>
                    <a:pt x="1121" y="1344"/>
                    <a:pt x="1197" y="1115"/>
                  </a:cubicBezTo>
                  <a:cubicBezTo>
                    <a:pt x="1273" y="887"/>
                    <a:pt x="1327" y="593"/>
                    <a:pt x="1257" y="337"/>
                  </a:cubicBezTo>
                </a:path>
              </a:pathLst>
            </a:custGeom>
            <a:solidFill>
              <a:srgbClr val="5E3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309"/>
            <p:cNvSpPr>
              <a:spLocks/>
            </p:cNvSpPr>
            <p:nvPr/>
          </p:nvSpPr>
          <p:spPr bwMode="auto">
            <a:xfrm>
              <a:off x="3105154" y="2487610"/>
              <a:ext cx="501651" cy="1520823"/>
            </a:xfrm>
            <a:custGeom>
              <a:avLst/>
              <a:gdLst>
                <a:gd name="T0" fmla="*/ 21 w 557"/>
                <a:gd name="T1" fmla="*/ 0 h 1689"/>
                <a:gd name="T2" fmla="*/ 0 w 557"/>
                <a:gd name="T3" fmla="*/ 1689 h 1689"/>
                <a:gd name="T4" fmla="*/ 462 w 557"/>
                <a:gd name="T5" fmla="*/ 1106 h 1689"/>
                <a:gd name="T6" fmla="*/ 462 w 557"/>
                <a:gd name="T7" fmla="*/ 1106 h 1689"/>
                <a:gd name="T8" fmla="*/ 462 w 557"/>
                <a:gd name="T9" fmla="*/ 1105 h 1689"/>
                <a:gd name="T10" fmla="*/ 462 w 557"/>
                <a:gd name="T11" fmla="*/ 1105 h 1689"/>
                <a:gd name="T12" fmla="*/ 463 w 557"/>
                <a:gd name="T13" fmla="*/ 1104 h 1689"/>
                <a:gd name="T14" fmla="*/ 463 w 557"/>
                <a:gd name="T15" fmla="*/ 1103 h 1689"/>
                <a:gd name="T16" fmla="*/ 463 w 557"/>
                <a:gd name="T17" fmla="*/ 1102 h 1689"/>
                <a:gd name="T18" fmla="*/ 463 w 557"/>
                <a:gd name="T19" fmla="*/ 1102 h 1689"/>
                <a:gd name="T20" fmla="*/ 463 w 557"/>
                <a:gd name="T21" fmla="*/ 1101 h 1689"/>
                <a:gd name="T22" fmla="*/ 464 w 557"/>
                <a:gd name="T23" fmla="*/ 1101 h 1689"/>
                <a:gd name="T24" fmla="*/ 464 w 557"/>
                <a:gd name="T25" fmla="*/ 1100 h 1689"/>
                <a:gd name="T26" fmla="*/ 464 w 557"/>
                <a:gd name="T27" fmla="*/ 1099 h 1689"/>
                <a:gd name="T28" fmla="*/ 464 w 557"/>
                <a:gd name="T29" fmla="*/ 1099 h 1689"/>
                <a:gd name="T30" fmla="*/ 465 w 557"/>
                <a:gd name="T31" fmla="*/ 1097 h 1689"/>
                <a:gd name="T32" fmla="*/ 465 w 557"/>
                <a:gd name="T33" fmla="*/ 1097 h 1689"/>
                <a:gd name="T34" fmla="*/ 557 w 557"/>
                <a:gd name="T35" fmla="*/ 578 h 1689"/>
                <a:gd name="T36" fmla="*/ 525 w 557"/>
                <a:gd name="T37" fmla="*/ 319 h 1689"/>
                <a:gd name="T38" fmla="*/ 525 w 557"/>
                <a:gd name="T39" fmla="*/ 319 h 1689"/>
                <a:gd name="T40" fmla="*/ 524 w 557"/>
                <a:gd name="T41" fmla="*/ 318 h 1689"/>
                <a:gd name="T42" fmla="*/ 524 w 557"/>
                <a:gd name="T43" fmla="*/ 318 h 1689"/>
                <a:gd name="T44" fmla="*/ 524 w 557"/>
                <a:gd name="T45" fmla="*/ 316 h 1689"/>
                <a:gd name="T46" fmla="*/ 524 w 557"/>
                <a:gd name="T47" fmla="*/ 316 h 1689"/>
                <a:gd name="T48" fmla="*/ 523 w 557"/>
                <a:gd name="T49" fmla="*/ 314 h 1689"/>
                <a:gd name="T50" fmla="*/ 523 w 557"/>
                <a:gd name="T51" fmla="*/ 314 h 1689"/>
                <a:gd name="T52" fmla="*/ 522 w 557"/>
                <a:gd name="T53" fmla="*/ 312 h 1689"/>
                <a:gd name="T54" fmla="*/ 522 w 557"/>
                <a:gd name="T55" fmla="*/ 312 h 1689"/>
                <a:gd name="T56" fmla="*/ 118 w 557"/>
                <a:gd name="T57" fmla="*/ 26 h 1689"/>
                <a:gd name="T58" fmla="*/ 118 w 557"/>
                <a:gd name="T59" fmla="*/ 26 h 1689"/>
                <a:gd name="T60" fmla="*/ 117 w 557"/>
                <a:gd name="T61" fmla="*/ 26 h 1689"/>
                <a:gd name="T62" fmla="*/ 116 w 557"/>
                <a:gd name="T63" fmla="*/ 26 h 1689"/>
                <a:gd name="T64" fmla="*/ 116 w 557"/>
                <a:gd name="T65" fmla="*/ 26 h 1689"/>
                <a:gd name="T66" fmla="*/ 115 w 557"/>
                <a:gd name="T67" fmla="*/ 26 h 1689"/>
                <a:gd name="T68" fmla="*/ 115 w 557"/>
                <a:gd name="T69" fmla="*/ 26 h 1689"/>
                <a:gd name="T70" fmla="*/ 21 w 557"/>
                <a:gd name="T7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7" h="1689">
                  <a:moveTo>
                    <a:pt x="21" y="0"/>
                  </a:moveTo>
                  <a:cubicBezTo>
                    <a:pt x="170" y="218"/>
                    <a:pt x="469" y="820"/>
                    <a:pt x="0" y="1689"/>
                  </a:cubicBezTo>
                  <a:cubicBezTo>
                    <a:pt x="256" y="1566"/>
                    <a:pt x="391" y="1315"/>
                    <a:pt x="462" y="1106"/>
                  </a:cubicBezTo>
                  <a:cubicBezTo>
                    <a:pt x="462" y="1106"/>
                    <a:pt x="462" y="1106"/>
                    <a:pt x="462" y="1106"/>
                  </a:cubicBezTo>
                  <a:cubicBezTo>
                    <a:pt x="462" y="1106"/>
                    <a:pt x="462" y="1105"/>
                    <a:pt x="462" y="1105"/>
                  </a:cubicBezTo>
                  <a:cubicBezTo>
                    <a:pt x="462" y="1105"/>
                    <a:pt x="462" y="1105"/>
                    <a:pt x="462" y="1105"/>
                  </a:cubicBezTo>
                  <a:cubicBezTo>
                    <a:pt x="462" y="1104"/>
                    <a:pt x="462" y="1104"/>
                    <a:pt x="463" y="1104"/>
                  </a:cubicBezTo>
                  <a:cubicBezTo>
                    <a:pt x="463" y="1103"/>
                    <a:pt x="463" y="1103"/>
                    <a:pt x="463" y="1103"/>
                  </a:cubicBezTo>
                  <a:cubicBezTo>
                    <a:pt x="463" y="1103"/>
                    <a:pt x="463" y="1103"/>
                    <a:pt x="463" y="1102"/>
                  </a:cubicBezTo>
                  <a:cubicBezTo>
                    <a:pt x="463" y="1102"/>
                    <a:pt x="463" y="1102"/>
                    <a:pt x="463" y="1102"/>
                  </a:cubicBezTo>
                  <a:cubicBezTo>
                    <a:pt x="463" y="1102"/>
                    <a:pt x="463" y="1101"/>
                    <a:pt x="463" y="1101"/>
                  </a:cubicBezTo>
                  <a:cubicBezTo>
                    <a:pt x="463" y="1101"/>
                    <a:pt x="464" y="1101"/>
                    <a:pt x="464" y="1101"/>
                  </a:cubicBezTo>
                  <a:cubicBezTo>
                    <a:pt x="464" y="1100"/>
                    <a:pt x="464" y="1100"/>
                    <a:pt x="464" y="1100"/>
                  </a:cubicBezTo>
                  <a:cubicBezTo>
                    <a:pt x="464" y="1100"/>
                    <a:pt x="464" y="1099"/>
                    <a:pt x="464" y="1099"/>
                  </a:cubicBezTo>
                  <a:cubicBezTo>
                    <a:pt x="464" y="1099"/>
                    <a:pt x="464" y="1099"/>
                    <a:pt x="464" y="1099"/>
                  </a:cubicBezTo>
                  <a:cubicBezTo>
                    <a:pt x="464" y="1098"/>
                    <a:pt x="465" y="1098"/>
                    <a:pt x="465" y="1097"/>
                  </a:cubicBezTo>
                  <a:cubicBezTo>
                    <a:pt x="465" y="1097"/>
                    <a:pt x="465" y="1097"/>
                    <a:pt x="465" y="1097"/>
                  </a:cubicBezTo>
                  <a:cubicBezTo>
                    <a:pt x="516" y="943"/>
                    <a:pt x="557" y="760"/>
                    <a:pt x="557" y="578"/>
                  </a:cubicBezTo>
                  <a:cubicBezTo>
                    <a:pt x="557" y="490"/>
                    <a:pt x="548" y="403"/>
                    <a:pt x="525" y="319"/>
                  </a:cubicBezTo>
                  <a:cubicBezTo>
                    <a:pt x="525" y="319"/>
                    <a:pt x="525" y="319"/>
                    <a:pt x="525" y="319"/>
                  </a:cubicBezTo>
                  <a:cubicBezTo>
                    <a:pt x="524" y="319"/>
                    <a:pt x="524" y="319"/>
                    <a:pt x="524" y="318"/>
                  </a:cubicBezTo>
                  <a:cubicBezTo>
                    <a:pt x="524" y="318"/>
                    <a:pt x="524" y="318"/>
                    <a:pt x="524" y="318"/>
                  </a:cubicBezTo>
                  <a:cubicBezTo>
                    <a:pt x="524" y="317"/>
                    <a:pt x="524" y="317"/>
                    <a:pt x="524" y="316"/>
                  </a:cubicBezTo>
                  <a:cubicBezTo>
                    <a:pt x="524" y="316"/>
                    <a:pt x="524" y="316"/>
                    <a:pt x="524" y="316"/>
                  </a:cubicBezTo>
                  <a:cubicBezTo>
                    <a:pt x="523" y="315"/>
                    <a:pt x="523" y="315"/>
                    <a:pt x="523" y="314"/>
                  </a:cubicBezTo>
                  <a:cubicBezTo>
                    <a:pt x="523" y="314"/>
                    <a:pt x="523" y="314"/>
                    <a:pt x="523" y="314"/>
                  </a:cubicBezTo>
                  <a:cubicBezTo>
                    <a:pt x="523" y="313"/>
                    <a:pt x="522" y="312"/>
                    <a:pt x="522" y="312"/>
                  </a:cubicBezTo>
                  <a:cubicBezTo>
                    <a:pt x="522" y="312"/>
                    <a:pt x="522" y="312"/>
                    <a:pt x="522" y="312"/>
                  </a:cubicBezTo>
                  <a:cubicBezTo>
                    <a:pt x="475" y="162"/>
                    <a:pt x="273" y="73"/>
                    <a:pt x="118" y="26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80" y="15"/>
                    <a:pt x="49" y="7"/>
                    <a:pt x="21" y="0"/>
                  </a:cubicBezTo>
                </a:path>
              </a:pathLst>
            </a:custGeom>
            <a:solidFill>
              <a:srgbClr val="4B2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311"/>
            <p:cNvSpPr>
              <a:spLocks/>
            </p:cNvSpPr>
            <p:nvPr/>
          </p:nvSpPr>
          <p:spPr bwMode="auto">
            <a:xfrm>
              <a:off x="3502030" y="4025896"/>
              <a:ext cx="717551" cy="1163636"/>
            </a:xfrm>
            <a:custGeom>
              <a:avLst/>
              <a:gdLst>
                <a:gd name="T0" fmla="*/ 797 w 797"/>
                <a:gd name="T1" fmla="*/ 945 h 1291"/>
                <a:gd name="T2" fmla="*/ 797 w 797"/>
                <a:gd name="T3" fmla="*/ 945 h 1291"/>
                <a:gd name="T4" fmla="*/ 797 w 797"/>
                <a:gd name="T5" fmla="*/ 945 h 1291"/>
                <a:gd name="T6" fmla="*/ 797 w 797"/>
                <a:gd name="T7" fmla="*/ 943 h 1291"/>
                <a:gd name="T8" fmla="*/ 797 w 797"/>
                <a:gd name="T9" fmla="*/ 940 h 1291"/>
                <a:gd name="T10" fmla="*/ 796 w 797"/>
                <a:gd name="T11" fmla="*/ 937 h 1291"/>
                <a:gd name="T12" fmla="*/ 796 w 797"/>
                <a:gd name="T13" fmla="*/ 933 h 1291"/>
                <a:gd name="T14" fmla="*/ 796 w 797"/>
                <a:gd name="T15" fmla="*/ 930 h 1291"/>
                <a:gd name="T16" fmla="*/ 796 w 797"/>
                <a:gd name="T17" fmla="*/ 927 h 1291"/>
                <a:gd name="T18" fmla="*/ 795 w 797"/>
                <a:gd name="T19" fmla="*/ 923 h 1291"/>
                <a:gd name="T20" fmla="*/ 795 w 797"/>
                <a:gd name="T21" fmla="*/ 920 h 1291"/>
                <a:gd name="T22" fmla="*/ 794 w 797"/>
                <a:gd name="T23" fmla="*/ 917 h 1291"/>
                <a:gd name="T24" fmla="*/ 794 w 797"/>
                <a:gd name="T25" fmla="*/ 913 h 1291"/>
                <a:gd name="T26" fmla="*/ 794 w 797"/>
                <a:gd name="T27" fmla="*/ 910 h 1291"/>
                <a:gd name="T28" fmla="*/ 793 w 797"/>
                <a:gd name="T29" fmla="*/ 907 h 1291"/>
                <a:gd name="T30" fmla="*/ 793 w 797"/>
                <a:gd name="T31" fmla="*/ 903 h 1291"/>
                <a:gd name="T32" fmla="*/ 792 w 797"/>
                <a:gd name="T33" fmla="*/ 900 h 1291"/>
                <a:gd name="T34" fmla="*/ 792 w 797"/>
                <a:gd name="T35" fmla="*/ 898 h 1291"/>
                <a:gd name="T36" fmla="*/ 792 w 797"/>
                <a:gd name="T37" fmla="*/ 893 h 1291"/>
                <a:gd name="T38" fmla="*/ 791 w 797"/>
                <a:gd name="T39" fmla="*/ 890 h 1291"/>
                <a:gd name="T40" fmla="*/ 790 w 797"/>
                <a:gd name="T41" fmla="*/ 884 h 1291"/>
                <a:gd name="T42" fmla="*/ 790 w 797"/>
                <a:gd name="T43" fmla="*/ 882 h 1291"/>
                <a:gd name="T44" fmla="*/ 789 w 797"/>
                <a:gd name="T45" fmla="*/ 875 h 1291"/>
                <a:gd name="T46" fmla="*/ 789 w 797"/>
                <a:gd name="T47" fmla="*/ 873 h 1291"/>
                <a:gd name="T48" fmla="*/ 787 w 797"/>
                <a:gd name="T49" fmla="*/ 865 h 1291"/>
                <a:gd name="T50" fmla="*/ 787 w 797"/>
                <a:gd name="T51" fmla="*/ 862 h 1291"/>
                <a:gd name="T52" fmla="*/ 786 w 797"/>
                <a:gd name="T53" fmla="*/ 856 h 1291"/>
                <a:gd name="T54" fmla="*/ 786 w 797"/>
                <a:gd name="T55" fmla="*/ 854 h 1291"/>
                <a:gd name="T56" fmla="*/ 784 w 797"/>
                <a:gd name="T57" fmla="*/ 845 h 1291"/>
                <a:gd name="T58" fmla="*/ 784 w 797"/>
                <a:gd name="T59" fmla="*/ 843 h 1291"/>
                <a:gd name="T60" fmla="*/ 782 w 797"/>
                <a:gd name="T61" fmla="*/ 835 h 1291"/>
                <a:gd name="T62" fmla="*/ 781 w 797"/>
                <a:gd name="T63" fmla="*/ 826 h 1291"/>
                <a:gd name="T64" fmla="*/ 779 w 797"/>
                <a:gd name="T65" fmla="*/ 818 h 1291"/>
                <a:gd name="T66" fmla="*/ 779 w 797"/>
                <a:gd name="T67" fmla="*/ 816 h 1291"/>
                <a:gd name="T68" fmla="*/ 775 w 797"/>
                <a:gd name="T69" fmla="*/ 800 h 1291"/>
                <a:gd name="T70" fmla="*/ 712 w 797"/>
                <a:gd name="T71" fmla="*/ 609 h 1291"/>
                <a:gd name="T72" fmla="*/ 697 w 797"/>
                <a:gd name="T73" fmla="*/ 578 h 1291"/>
                <a:gd name="T74" fmla="*/ 695 w 797"/>
                <a:gd name="T75" fmla="*/ 573 h 1291"/>
                <a:gd name="T76" fmla="*/ 693 w 797"/>
                <a:gd name="T77" fmla="*/ 570 h 1291"/>
                <a:gd name="T78" fmla="*/ 690 w 797"/>
                <a:gd name="T79" fmla="*/ 565 h 1291"/>
                <a:gd name="T80" fmla="*/ 683 w 797"/>
                <a:gd name="T81" fmla="*/ 550 h 1291"/>
                <a:gd name="T82" fmla="*/ 675 w 797"/>
                <a:gd name="T83" fmla="*/ 535 h 1291"/>
                <a:gd name="T84" fmla="*/ 667 w 797"/>
                <a:gd name="T85" fmla="*/ 522 h 1291"/>
                <a:gd name="T86" fmla="*/ 663 w 797"/>
                <a:gd name="T87" fmla="*/ 515 h 1291"/>
                <a:gd name="T88" fmla="*/ 646 w 797"/>
                <a:gd name="T89" fmla="*/ 487 h 1291"/>
                <a:gd name="T90" fmla="*/ 638 w 797"/>
                <a:gd name="T91" fmla="*/ 475 h 1291"/>
                <a:gd name="T92" fmla="*/ 633 w 797"/>
                <a:gd name="T93" fmla="*/ 467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97" h="1291">
                  <a:moveTo>
                    <a:pt x="0" y="0"/>
                  </a:moveTo>
                  <a:cubicBezTo>
                    <a:pt x="196" y="251"/>
                    <a:pt x="590" y="831"/>
                    <a:pt x="490" y="1291"/>
                  </a:cubicBezTo>
                  <a:cubicBezTo>
                    <a:pt x="706" y="1120"/>
                    <a:pt x="794" y="951"/>
                    <a:pt x="797" y="945"/>
                  </a:cubicBezTo>
                  <a:cubicBezTo>
                    <a:pt x="797" y="945"/>
                    <a:pt x="797" y="945"/>
                    <a:pt x="797" y="945"/>
                  </a:cubicBezTo>
                  <a:cubicBezTo>
                    <a:pt x="797" y="945"/>
                    <a:pt x="797" y="945"/>
                    <a:pt x="797" y="945"/>
                  </a:cubicBezTo>
                  <a:cubicBezTo>
                    <a:pt x="797" y="945"/>
                    <a:pt x="797" y="945"/>
                    <a:pt x="797" y="945"/>
                  </a:cubicBezTo>
                  <a:cubicBezTo>
                    <a:pt x="797" y="945"/>
                    <a:pt x="797" y="945"/>
                    <a:pt x="797" y="945"/>
                  </a:cubicBezTo>
                  <a:cubicBezTo>
                    <a:pt x="797" y="945"/>
                    <a:pt x="797" y="945"/>
                    <a:pt x="797" y="945"/>
                  </a:cubicBezTo>
                  <a:cubicBezTo>
                    <a:pt x="797" y="945"/>
                    <a:pt x="797" y="945"/>
                    <a:pt x="797" y="945"/>
                  </a:cubicBezTo>
                  <a:cubicBezTo>
                    <a:pt x="797" y="945"/>
                    <a:pt x="797" y="945"/>
                    <a:pt x="797" y="945"/>
                  </a:cubicBezTo>
                  <a:cubicBezTo>
                    <a:pt x="797" y="945"/>
                    <a:pt x="797" y="945"/>
                    <a:pt x="797" y="945"/>
                  </a:cubicBezTo>
                  <a:cubicBezTo>
                    <a:pt x="797" y="944"/>
                    <a:pt x="797" y="944"/>
                    <a:pt x="797" y="943"/>
                  </a:cubicBezTo>
                  <a:cubicBezTo>
                    <a:pt x="797" y="943"/>
                    <a:pt x="797" y="943"/>
                    <a:pt x="797" y="942"/>
                  </a:cubicBezTo>
                  <a:cubicBezTo>
                    <a:pt x="797" y="942"/>
                    <a:pt x="797" y="941"/>
                    <a:pt x="797" y="941"/>
                  </a:cubicBezTo>
                  <a:cubicBezTo>
                    <a:pt x="797" y="941"/>
                    <a:pt x="797" y="940"/>
                    <a:pt x="797" y="940"/>
                  </a:cubicBezTo>
                  <a:cubicBezTo>
                    <a:pt x="797" y="940"/>
                    <a:pt x="797" y="939"/>
                    <a:pt x="797" y="939"/>
                  </a:cubicBezTo>
                  <a:cubicBezTo>
                    <a:pt x="797" y="939"/>
                    <a:pt x="797" y="938"/>
                    <a:pt x="797" y="938"/>
                  </a:cubicBezTo>
                  <a:cubicBezTo>
                    <a:pt x="797" y="938"/>
                    <a:pt x="796" y="937"/>
                    <a:pt x="796" y="937"/>
                  </a:cubicBezTo>
                  <a:cubicBezTo>
                    <a:pt x="796" y="936"/>
                    <a:pt x="796" y="936"/>
                    <a:pt x="796" y="936"/>
                  </a:cubicBezTo>
                  <a:cubicBezTo>
                    <a:pt x="796" y="935"/>
                    <a:pt x="796" y="935"/>
                    <a:pt x="796" y="934"/>
                  </a:cubicBezTo>
                  <a:cubicBezTo>
                    <a:pt x="796" y="934"/>
                    <a:pt x="796" y="933"/>
                    <a:pt x="796" y="933"/>
                  </a:cubicBezTo>
                  <a:cubicBezTo>
                    <a:pt x="796" y="933"/>
                    <a:pt x="796" y="932"/>
                    <a:pt x="796" y="932"/>
                  </a:cubicBezTo>
                  <a:cubicBezTo>
                    <a:pt x="796" y="932"/>
                    <a:pt x="796" y="931"/>
                    <a:pt x="796" y="931"/>
                  </a:cubicBezTo>
                  <a:cubicBezTo>
                    <a:pt x="796" y="931"/>
                    <a:pt x="796" y="930"/>
                    <a:pt x="796" y="930"/>
                  </a:cubicBezTo>
                  <a:cubicBezTo>
                    <a:pt x="796" y="930"/>
                    <a:pt x="796" y="929"/>
                    <a:pt x="796" y="929"/>
                  </a:cubicBezTo>
                  <a:cubicBezTo>
                    <a:pt x="796" y="929"/>
                    <a:pt x="796" y="928"/>
                    <a:pt x="796" y="928"/>
                  </a:cubicBezTo>
                  <a:cubicBezTo>
                    <a:pt x="796" y="927"/>
                    <a:pt x="796" y="927"/>
                    <a:pt x="796" y="927"/>
                  </a:cubicBezTo>
                  <a:cubicBezTo>
                    <a:pt x="795" y="926"/>
                    <a:pt x="795" y="926"/>
                    <a:pt x="795" y="925"/>
                  </a:cubicBezTo>
                  <a:cubicBezTo>
                    <a:pt x="795" y="925"/>
                    <a:pt x="795" y="924"/>
                    <a:pt x="795" y="924"/>
                  </a:cubicBezTo>
                  <a:cubicBezTo>
                    <a:pt x="795" y="924"/>
                    <a:pt x="795" y="923"/>
                    <a:pt x="795" y="923"/>
                  </a:cubicBezTo>
                  <a:cubicBezTo>
                    <a:pt x="795" y="923"/>
                    <a:pt x="795" y="922"/>
                    <a:pt x="795" y="922"/>
                  </a:cubicBezTo>
                  <a:cubicBezTo>
                    <a:pt x="795" y="922"/>
                    <a:pt x="795" y="921"/>
                    <a:pt x="795" y="921"/>
                  </a:cubicBezTo>
                  <a:cubicBezTo>
                    <a:pt x="795" y="921"/>
                    <a:pt x="795" y="920"/>
                    <a:pt x="795" y="920"/>
                  </a:cubicBezTo>
                  <a:cubicBezTo>
                    <a:pt x="795" y="920"/>
                    <a:pt x="795" y="919"/>
                    <a:pt x="795" y="919"/>
                  </a:cubicBezTo>
                  <a:cubicBezTo>
                    <a:pt x="795" y="919"/>
                    <a:pt x="795" y="918"/>
                    <a:pt x="795" y="918"/>
                  </a:cubicBezTo>
                  <a:cubicBezTo>
                    <a:pt x="795" y="918"/>
                    <a:pt x="794" y="917"/>
                    <a:pt x="794" y="917"/>
                  </a:cubicBezTo>
                  <a:cubicBezTo>
                    <a:pt x="794" y="916"/>
                    <a:pt x="794" y="916"/>
                    <a:pt x="794" y="915"/>
                  </a:cubicBezTo>
                  <a:cubicBezTo>
                    <a:pt x="794" y="915"/>
                    <a:pt x="794" y="914"/>
                    <a:pt x="794" y="914"/>
                  </a:cubicBezTo>
                  <a:cubicBezTo>
                    <a:pt x="794" y="914"/>
                    <a:pt x="794" y="913"/>
                    <a:pt x="794" y="913"/>
                  </a:cubicBezTo>
                  <a:cubicBezTo>
                    <a:pt x="794" y="913"/>
                    <a:pt x="794" y="912"/>
                    <a:pt x="794" y="912"/>
                  </a:cubicBezTo>
                  <a:cubicBezTo>
                    <a:pt x="794" y="912"/>
                    <a:pt x="794" y="911"/>
                    <a:pt x="794" y="911"/>
                  </a:cubicBezTo>
                  <a:cubicBezTo>
                    <a:pt x="794" y="911"/>
                    <a:pt x="794" y="910"/>
                    <a:pt x="794" y="910"/>
                  </a:cubicBezTo>
                  <a:cubicBezTo>
                    <a:pt x="794" y="910"/>
                    <a:pt x="794" y="909"/>
                    <a:pt x="794" y="909"/>
                  </a:cubicBezTo>
                  <a:cubicBezTo>
                    <a:pt x="794" y="909"/>
                    <a:pt x="793" y="908"/>
                    <a:pt x="793" y="908"/>
                  </a:cubicBezTo>
                  <a:cubicBezTo>
                    <a:pt x="793" y="908"/>
                    <a:pt x="793" y="907"/>
                    <a:pt x="793" y="907"/>
                  </a:cubicBezTo>
                  <a:cubicBezTo>
                    <a:pt x="793" y="907"/>
                    <a:pt x="793" y="906"/>
                    <a:pt x="793" y="906"/>
                  </a:cubicBezTo>
                  <a:cubicBezTo>
                    <a:pt x="793" y="905"/>
                    <a:pt x="793" y="905"/>
                    <a:pt x="793" y="904"/>
                  </a:cubicBezTo>
                  <a:cubicBezTo>
                    <a:pt x="793" y="904"/>
                    <a:pt x="793" y="903"/>
                    <a:pt x="793" y="903"/>
                  </a:cubicBezTo>
                  <a:cubicBezTo>
                    <a:pt x="793" y="903"/>
                    <a:pt x="793" y="902"/>
                    <a:pt x="793" y="902"/>
                  </a:cubicBezTo>
                  <a:cubicBezTo>
                    <a:pt x="793" y="902"/>
                    <a:pt x="793" y="901"/>
                    <a:pt x="793" y="901"/>
                  </a:cubicBezTo>
                  <a:cubicBezTo>
                    <a:pt x="793" y="901"/>
                    <a:pt x="793" y="900"/>
                    <a:pt x="792" y="900"/>
                  </a:cubicBezTo>
                  <a:cubicBezTo>
                    <a:pt x="792" y="900"/>
                    <a:pt x="792" y="899"/>
                    <a:pt x="792" y="899"/>
                  </a:cubicBezTo>
                  <a:cubicBezTo>
                    <a:pt x="792" y="899"/>
                    <a:pt x="792" y="898"/>
                    <a:pt x="792" y="898"/>
                  </a:cubicBezTo>
                  <a:cubicBezTo>
                    <a:pt x="792" y="898"/>
                    <a:pt x="792" y="898"/>
                    <a:pt x="792" y="898"/>
                  </a:cubicBezTo>
                  <a:cubicBezTo>
                    <a:pt x="792" y="897"/>
                    <a:pt x="792" y="896"/>
                    <a:pt x="792" y="895"/>
                  </a:cubicBezTo>
                  <a:cubicBezTo>
                    <a:pt x="792" y="895"/>
                    <a:pt x="792" y="894"/>
                    <a:pt x="792" y="894"/>
                  </a:cubicBezTo>
                  <a:cubicBezTo>
                    <a:pt x="792" y="894"/>
                    <a:pt x="792" y="893"/>
                    <a:pt x="792" y="893"/>
                  </a:cubicBezTo>
                  <a:cubicBezTo>
                    <a:pt x="792" y="893"/>
                    <a:pt x="792" y="893"/>
                    <a:pt x="791" y="892"/>
                  </a:cubicBezTo>
                  <a:cubicBezTo>
                    <a:pt x="791" y="892"/>
                    <a:pt x="791" y="892"/>
                    <a:pt x="791" y="891"/>
                  </a:cubicBezTo>
                  <a:cubicBezTo>
                    <a:pt x="791" y="891"/>
                    <a:pt x="791" y="891"/>
                    <a:pt x="791" y="890"/>
                  </a:cubicBezTo>
                  <a:cubicBezTo>
                    <a:pt x="791" y="890"/>
                    <a:pt x="791" y="890"/>
                    <a:pt x="791" y="889"/>
                  </a:cubicBezTo>
                  <a:cubicBezTo>
                    <a:pt x="791" y="889"/>
                    <a:pt x="791" y="889"/>
                    <a:pt x="791" y="889"/>
                  </a:cubicBezTo>
                  <a:cubicBezTo>
                    <a:pt x="791" y="887"/>
                    <a:pt x="791" y="886"/>
                    <a:pt x="790" y="884"/>
                  </a:cubicBezTo>
                  <a:cubicBezTo>
                    <a:pt x="790" y="884"/>
                    <a:pt x="790" y="884"/>
                    <a:pt x="790" y="884"/>
                  </a:cubicBezTo>
                  <a:cubicBezTo>
                    <a:pt x="790" y="883"/>
                    <a:pt x="790" y="883"/>
                    <a:pt x="790" y="882"/>
                  </a:cubicBezTo>
                  <a:cubicBezTo>
                    <a:pt x="790" y="882"/>
                    <a:pt x="790" y="882"/>
                    <a:pt x="790" y="882"/>
                  </a:cubicBezTo>
                  <a:cubicBezTo>
                    <a:pt x="790" y="881"/>
                    <a:pt x="790" y="881"/>
                    <a:pt x="790" y="880"/>
                  </a:cubicBezTo>
                  <a:cubicBezTo>
                    <a:pt x="790" y="880"/>
                    <a:pt x="790" y="880"/>
                    <a:pt x="790" y="880"/>
                  </a:cubicBezTo>
                  <a:cubicBezTo>
                    <a:pt x="790" y="878"/>
                    <a:pt x="789" y="877"/>
                    <a:pt x="789" y="875"/>
                  </a:cubicBezTo>
                  <a:cubicBezTo>
                    <a:pt x="789" y="875"/>
                    <a:pt x="789" y="875"/>
                    <a:pt x="789" y="875"/>
                  </a:cubicBezTo>
                  <a:cubicBezTo>
                    <a:pt x="789" y="874"/>
                    <a:pt x="789" y="874"/>
                    <a:pt x="789" y="873"/>
                  </a:cubicBezTo>
                  <a:cubicBezTo>
                    <a:pt x="789" y="873"/>
                    <a:pt x="789" y="873"/>
                    <a:pt x="789" y="873"/>
                  </a:cubicBezTo>
                  <a:cubicBezTo>
                    <a:pt x="789" y="872"/>
                    <a:pt x="789" y="872"/>
                    <a:pt x="789" y="872"/>
                  </a:cubicBezTo>
                  <a:cubicBezTo>
                    <a:pt x="789" y="871"/>
                    <a:pt x="788" y="871"/>
                    <a:pt x="788" y="871"/>
                  </a:cubicBezTo>
                  <a:cubicBezTo>
                    <a:pt x="788" y="869"/>
                    <a:pt x="788" y="867"/>
                    <a:pt x="787" y="865"/>
                  </a:cubicBezTo>
                  <a:cubicBezTo>
                    <a:pt x="787" y="864"/>
                    <a:pt x="787" y="864"/>
                    <a:pt x="787" y="864"/>
                  </a:cubicBezTo>
                  <a:cubicBezTo>
                    <a:pt x="787" y="864"/>
                    <a:pt x="787" y="863"/>
                    <a:pt x="787" y="863"/>
                  </a:cubicBezTo>
                  <a:cubicBezTo>
                    <a:pt x="787" y="863"/>
                    <a:pt x="787" y="863"/>
                    <a:pt x="787" y="862"/>
                  </a:cubicBezTo>
                  <a:cubicBezTo>
                    <a:pt x="787" y="862"/>
                    <a:pt x="787" y="861"/>
                    <a:pt x="787" y="861"/>
                  </a:cubicBezTo>
                  <a:cubicBezTo>
                    <a:pt x="787" y="861"/>
                    <a:pt x="787" y="861"/>
                    <a:pt x="787" y="861"/>
                  </a:cubicBezTo>
                  <a:cubicBezTo>
                    <a:pt x="787" y="859"/>
                    <a:pt x="786" y="857"/>
                    <a:pt x="786" y="856"/>
                  </a:cubicBezTo>
                  <a:cubicBezTo>
                    <a:pt x="786" y="856"/>
                    <a:pt x="786" y="856"/>
                    <a:pt x="786" y="856"/>
                  </a:cubicBezTo>
                  <a:cubicBezTo>
                    <a:pt x="786" y="855"/>
                    <a:pt x="786" y="855"/>
                    <a:pt x="786" y="854"/>
                  </a:cubicBezTo>
                  <a:cubicBezTo>
                    <a:pt x="786" y="854"/>
                    <a:pt x="786" y="854"/>
                    <a:pt x="786" y="854"/>
                  </a:cubicBezTo>
                  <a:cubicBezTo>
                    <a:pt x="786" y="853"/>
                    <a:pt x="786" y="853"/>
                    <a:pt x="785" y="852"/>
                  </a:cubicBezTo>
                  <a:cubicBezTo>
                    <a:pt x="785" y="852"/>
                    <a:pt x="785" y="852"/>
                    <a:pt x="785" y="852"/>
                  </a:cubicBezTo>
                  <a:cubicBezTo>
                    <a:pt x="785" y="850"/>
                    <a:pt x="785" y="848"/>
                    <a:pt x="784" y="845"/>
                  </a:cubicBezTo>
                  <a:cubicBezTo>
                    <a:pt x="784" y="845"/>
                    <a:pt x="784" y="845"/>
                    <a:pt x="784" y="845"/>
                  </a:cubicBezTo>
                  <a:cubicBezTo>
                    <a:pt x="784" y="845"/>
                    <a:pt x="784" y="844"/>
                    <a:pt x="784" y="844"/>
                  </a:cubicBezTo>
                  <a:cubicBezTo>
                    <a:pt x="784" y="844"/>
                    <a:pt x="784" y="844"/>
                    <a:pt x="784" y="843"/>
                  </a:cubicBezTo>
                  <a:cubicBezTo>
                    <a:pt x="783" y="841"/>
                    <a:pt x="783" y="839"/>
                    <a:pt x="783" y="837"/>
                  </a:cubicBezTo>
                  <a:cubicBezTo>
                    <a:pt x="783" y="837"/>
                    <a:pt x="783" y="837"/>
                    <a:pt x="783" y="837"/>
                  </a:cubicBezTo>
                  <a:cubicBezTo>
                    <a:pt x="783" y="836"/>
                    <a:pt x="782" y="836"/>
                    <a:pt x="782" y="835"/>
                  </a:cubicBezTo>
                  <a:cubicBezTo>
                    <a:pt x="782" y="835"/>
                    <a:pt x="782" y="835"/>
                    <a:pt x="782" y="835"/>
                  </a:cubicBezTo>
                  <a:cubicBezTo>
                    <a:pt x="782" y="832"/>
                    <a:pt x="781" y="829"/>
                    <a:pt x="781" y="827"/>
                  </a:cubicBezTo>
                  <a:cubicBezTo>
                    <a:pt x="781" y="827"/>
                    <a:pt x="781" y="826"/>
                    <a:pt x="781" y="826"/>
                  </a:cubicBezTo>
                  <a:cubicBezTo>
                    <a:pt x="781" y="826"/>
                    <a:pt x="780" y="825"/>
                    <a:pt x="780" y="825"/>
                  </a:cubicBezTo>
                  <a:cubicBezTo>
                    <a:pt x="780" y="825"/>
                    <a:pt x="780" y="825"/>
                    <a:pt x="780" y="825"/>
                  </a:cubicBezTo>
                  <a:cubicBezTo>
                    <a:pt x="780" y="823"/>
                    <a:pt x="779" y="820"/>
                    <a:pt x="779" y="818"/>
                  </a:cubicBezTo>
                  <a:cubicBezTo>
                    <a:pt x="779" y="818"/>
                    <a:pt x="779" y="818"/>
                    <a:pt x="779" y="818"/>
                  </a:cubicBezTo>
                  <a:cubicBezTo>
                    <a:pt x="779" y="817"/>
                    <a:pt x="779" y="817"/>
                    <a:pt x="779" y="816"/>
                  </a:cubicBezTo>
                  <a:cubicBezTo>
                    <a:pt x="779" y="816"/>
                    <a:pt x="779" y="816"/>
                    <a:pt x="779" y="816"/>
                  </a:cubicBezTo>
                  <a:cubicBezTo>
                    <a:pt x="778" y="814"/>
                    <a:pt x="777" y="811"/>
                    <a:pt x="777" y="808"/>
                  </a:cubicBezTo>
                  <a:cubicBezTo>
                    <a:pt x="777" y="808"/>
                    <a:pt x="777" y="808"/>
                    <a:pt x="777" y="808"/>
                  </a:cubicBezTo>
                  <a:cubicBezTo>
                    <a:pt x="776" y="805"/>
                    <a:pt x="776" y="802"/>
                    <a:pt x="775" y="800"/>
                  </a:cubicBezTo>
                  <a:cubicBezTo>
                    <a:pt x="775" y="800"/>
                    <a:pt x="775" y="800"/>
                    <a:pt x="775" y="800"/>
                  </a:cubicBezTo>
                  <a:cubicBezTo>
                    <a:pt x="760" y="731"/>
                    <a:pt x="738" y="667"/>
                    <a:pt x="712" y="609"/>
                  </a:cubicBezTo>
                  <a:cubicBezTo>
                    <a:pt x="712" y="609"/>
                    <a:pt x="712" y="609"/>
                    <a:pt x="712" y="609"/>
                  </a:cubicBezTo>
                  <a:cubicBezTo>
                    <a:pt x="709" y="604"/>
                    <a:pt x="707" y="599"/>
                    <a:pt x="705" y="593"/>
                  </a:cubicBezTo>
                  <a:cubicBezTo>
                    <a:pt x="705" y="593"/>
                    <a:pt x="705" y="593"/>
                    <a:pt x="705" y="593"/>
                  </a:cubicBezTo>
                  <a:cubicBezTo>
                    <a:pt x="702" y="588"/>
                    <a:pt x="700" y="583"/>
                    <a:pt x="697" y="578"/>
                  </a:cubicBezTo>
                  <a:cubicBezTo>
                    <a:pt x="697" y="578"/>
                    <a:pt x="697" y="578"/>
                    <a:pt x="697" y="578"/>
                  </a:cubicBezTo>
                  <a:cubicBezTo>
                    <a:pt x="696" y="576"/>
                    <a:pt x="696" y="575"/>
                    <a:pt x="695" y="573"/>
                  </a:cubicBezTo>
                  <a:cubicBezTo>
                    <a:pt x="695" y="573"/>
                    <a:pt x="695" y="573"/>
                    <a:pt x="695" y="573"/>
                  </a:cubicBezTo>
                  <a:cubicBezTo>
                    <a:pt x="694" y="572"/>
                    <a:pt x="694" y="572"/>
                    <a:pt x="694" y="571"/>
                  </a:cubicBezTo>
                  <a:cubicBezTo>
                    <a:pt x="694" y="571"/>
                    <a:pt x="694" y="571"/>
                    <a:pt x="694" y="571"/>
                  </a:cubicBezTo>
                  <a:cubicBezTo>
                    <a:pt x="694" y="571"/>
                    <a:pt x="693" y="570"/>
                    <a:pt x="693" y="570"/>
                  </a:cubicBezTo>
                  <a:cubicBezTo>
                    <a:pt x="693" y="570"/>
                    <a:pt x="693" y="570"/>
                    <a:pt x="693" y="570"/>
                  </a:cubicBezTo>
                  <a:cubicBezTo>
                    <a:pt x="692" y="568"/>
                    <a:pt x="691" y="566"/>
                    <a:pt x="690" y="565"/>
                  </a:cubicBezTo>
                  <a:cubicBezTo>
                    <a:pt x="690" y="565"/>
                    <a:pt x="690" y="565"/>
                    <a:pt x="690" y="565"/>
                  </a:cubicBezTo>
                  <a:cubicBezTo>
                    <a:pt x="689" y="562"/>
                    <a:pt x="688" y="559"/>
                    <a:pt x="686" y="557"/>
                  </a:cubicBezTo>
                  <a:cubicBezTo>
                    <a:pt x="686" y="557"/>
                    <a:pt x="686" y="557"/>
                    <a:pt x="686" y="556"/>
                  </a:cubicBezTo>
                  <a:cubicBezTo>
                    <a:pt x="685" y="554"/>
                    <a:pt x="684" y="552"/>
                    <a:pt x="683" y="550"/>
                  </a:cubicBezTo>
                  <a:cubicBezTo>
                    <a:pt x="683" y="550"/>
                    <a:pt x="683" y="550"/>
                    <a:pt x="683" y="550"/>
                  </a:cubicBezTo>
                  <a:cubicBezTo>
                    <a:pt x="680" y="545"/>
                    <a:pt x="677" y="540"/>
                    <a:pt x="675" y="535"/>
                  </a:cubicBezTo>
                  <a:cubicBezTo>
                    <a:pt x="675" y="535"/>
                    <a:pt x="675" y="535"/>
                    <a:pt x="675" y="535"/>
                  </a:cubicBezTo>
                  <a:cubicBezTo>
                    <a:pt x="674" y="533"/>
                    <a:pt x="672" y="531"/>
                    <a:pt x="671" y="529"/>
                  </a:cubicBezTo>
                  <a:cubicBezTo>
                    <a:pt x="671" y="529"/>
                    <a:pt x="671" y="529"/>
                    <a:pt x="671" y="529"/>
                  </a:cubicBezTo>
                  <a:cubicBezTo>
                    <a:pt x="670" y="527"/>
                    <a:pt x="669" y="524"/>
                    <a:pt x="667" y="522"/>
                  </a:cubicBezTo>
                  <a:cubicBezTo>
                    <a:pt x="667" y="522"/>
                    <a:pt x="667" y="522"/>
                    <a:pt x="667" y="522"/>
                  </a:cubicBezTo>
                  <a:cubicBezTo>
                    <a:pt x="666" y="520"/>
                    <a:pt x="664" y="517"/>
                    <a:pt x="663" y="515"/>
                  </a:cubicBezTo>
                  <a:cubicBezTo>
                    <a:pt x="663" y="515"/>
                    <a:pt x="663" y="515"/>
                    <a:pt x="663" y="515"/>
                  </a:cubicBezTo>
                  <a:cubicBezTo>
                    <a:pt x="659" y="508"/>
                    <a:pt x="655" y="501"/>
                    <a:pt x="651" y="494"/>
                  </a:cubicBezTo>
                  <a:cubicBezTo>
                    <a:pt x="651" y="494"/>
                    <a:pt x="651" y="494"/>
                    <a:pt x="651" y="494"/>
                  </a:cubicBezTo>
                  <a:cubicBezTo>
                    <a:pt x="649" y="492"/>
                    <a:pt x="648" y="489"/>
                    <a:pt x="646" y="487"/>
                  </a:cubicBezTo>
                  <a:cubicBezTo>
                    <a:pt x="646" y="487"/>
                    <a:pt x="646" y="487"/>
                    <a:pt x="646" y="487"/>
                  </a:cubicBezTo>
                  <a:cubicBezTo>
                    <a:pt x="643" y="483"/>
                    <a:pt x="641" y="479"/>
                    <a:pt x="638" y="475"/>
                  </a:cubicBezTo>
                  <a:cubicBezTo>
                    <a:pt x="638" y="475"/>
                    <a:pt x="638" y="475"/>
                    <a:pt x="638" y="475"/>
                  </a:cubicBezTo>
                  <a:cubicBezTo>
                    <a:pt x="637" y="473"/>
                    <a:pt x="635" y="471"/>
                    <a:pt x="634" y="469"/>
                  </a:cubicBezTo>
                  <a:cubicBezTo>
                    <a:pt x="634" y="468"/>
                    <a:pt x="634" y="469"/>
                    <a:pt x="634" y="468"/>
                  </a:cubicBezTo>
                  <a:cubicBezTo>
                    <a:pt x="634" y="468"/>
                    <a:pt x="634" y="468"/>
                    <a:pt x="633" y="467"/>
                  </a:cubicBezTo>
                  <a:cubicBezTo>
                    <a:pt x="633" y="467"/>
                    <a:pt x="633" y="467"/>
                    <a:pt x="633" y="467"/>
                  </a:cubicBezTo>
                  <a:cubicBezTo>
                    <a:pt x="442" y="181"/>
                    <a:pt x="139" y="48"/>
                    <a:pt x="0" y="0"/>
                  </a:cubicBezTo>
                </a:path>
              </a:pathLst>
            </a:custGeom>
            <a:solidFill>
              <a:srgbClr val="296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513893" y="3798512"/>
            <a:ext cx="3534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RestSharp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27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933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780871"/>
          </a:xfrm>
          <a:prstGeom prst="rect">
            <a:avLst/>
          </a:prstGeom>
          <a:solidFill>
            <a:srgbClr val="3CA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07623" cy="780871"/>
          </a:xfrm>
          <a:prstGeom prst="rect">
            <a:avLst/>
          </a:prstGeom>
          <a:solidFill>
            <a:srgbClr val="56B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6BED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95942"/>
            <a:ext cx="1658983" cy="4908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269272" y="79098"/>
            <a:ext cx="595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white"/>
                </a:solidFill>
                <a:latin typeface="Calibri Light" panose="020F0302020204030204"/>
              </a:rPr>
              <a:t>Our Proposal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50498" y="1688123"/>
            <a:ext cx="9748911" cy="310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addition to the comprehensive but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Static Reports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we generate after executing our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Automation Suites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we should also log these results in the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Management tool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automatically and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 Time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leverage the end to end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Traceability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Trend Analytics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that they come with.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3589" y="9435"/>
            <a:ext cx="6572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4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572528" y="3278481"/>
            <a:ext cx="16002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461519" y="2860055"/>
            <a:ext cx="4759379" cy="3926507"/>
          </a:xfrm>
          <a:prstGeom prst="rightArrow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579122" y="1117889"/>
            <a:ext cx="3200400" cy="3200400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5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12192001" cy="780871"/>
          </a:xfrm>
          <a:prstGeom prst="rect">
            <a:avLst/>
          </a:prstGeom>
          <a:solidFill>
            <a:srgbClr val="3CA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07623" cy="780871"/>
          </a:xfrm>
          <a:prstGeom prst="rect">
            <a:avLst/>
          </a:prstGeom>
          <a:solidFill>
            <a:srgbClr val="56B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6BED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95942"/>
            <a:ext cx="1658983" cy="4908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269272" y="79098"/>
            <a:ext cx="595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white"/>
                </a:solidFill>
                <a:latin typeface="Calibri Light" panose="020F0302020204030204"/>
              </a:rPr>
              <a:t>Proposed Solution</a:t>
            </a:r>
          </a:p>
        </p:txBody>
      </p:sp>
      <p:sp>
        <p:nvSpPr>
          <p:cNvPr id="32" name="Oval 31"/>
          <p:cNvSpPr/>
          <p:nvPr/>
        </p:nvSpPr>
        <p:spPr>
          <a:xfrm>
            <a:off x="6427030" y="1742972"/>
            <a:ext cx="3200400" cy="3200400"/>
          </a:xfrm>
          <a:prstGeom prst="ellipse">
            <a:avLst/>
          </a:prstGeom>
          <a:solidFill>
            <a:schemeClr val="bg1">
              <a:alpha val="55000"/>
            </a:schemeClr>
          </a:solidFill>
          <a:ln w="254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81181" y="1842512"/>
            <a:ext cx="16002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4200" y="984981"/>
            <a:ext cx="16002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98815" y="1995594"/>
            <a:ext cx="24005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Georgia" panose="02040502050405020303" pitchFamily="18" charset="0"/>
              </a:rPr>
              <a:t>WHY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09822" y="3074142"/>
            <a:ext cx="2482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Why do we recommend </a:t>
            </a:r>
            <a:r>
              <a:rPr lang="en-US" sz="1600" dirty="0" err="1"/>
              <a:t>RestSharp</a:t>
            </a:r>
            <a:r>
              <a:rPr lang="en-US" sz="1600" dirty="0"/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97605" y="2860055"/>
            <a:ext cx="30465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Georgia" panose="02040502050405020303" pitchFamily="18" charset="0"/>
              </a:rPr>
              <a:t>WHAT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1919" y="3954439"/>
            <a:ext cx="2828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What are the features of Tool?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93223" y="5205878"/>
            <a:ext cx="252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How to implement the tool?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60" y="1686702"/>
            <a:ext cx="548640" cy="5486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39" y="2585735"/>
            <a:ext cx="548640" cy="5486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74" y="3990574"/>
            <a:ext cx="548640" cy="54864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220101" y="4311123"/>
            <a:ext cx="24005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Georgia" panose="02040502050405020303" pitchFamily="18" charset="0"/>
              </a:rPr>
              <a:t>HOW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3589" y="9435"/>
            <a:ext cx="6572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5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780871"/>
          </a:xfrm>
          <a:prstGeom prst="rect">
            <a:avLst/>
          </a:prstGeom>
          <a:solidFill>
            <a:srgbClr val="3CA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07623" cy="780871"/>
          </a:xfrm>
          <a:prstGeom prst="rect">
            <a:avLst/>
          </a:prstGeom>
          <a:solidFill>
            <a:srgbClr val="56B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6BED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95942"/>
            <a:ext cx="1658983" cy="4908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269271" y="79098"/>
            <a:ext cx="847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white"/>
                </a:solidFill>
                <a:latin typeface="Calibri Light" panose="020F0302020204030204"/>
              </a:rPr>
              <a:t>WHY?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0CBA5-C66D-4B1B-828C-81629DF4BE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81025" y="1209675"/>
            <a:ext cx="780871" cy="780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BEDBBF-DFC3-46A1-8B2D-1CA704D4369B}"/>
              </a:ext>
            </a:extLst>
          </p:cNvPr>
          <p:cNvSpPr txBox="1"/>
          <p:nvPr/>
        </p:nvSpPr>
        <p:spPr>
          <a:xfrm>
            <a:off x="1512298" y="1415444"/>
            <a:ext cx="853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RestSharp</a:t>
            </a:r>
            <a:r>
              <a:rPr lang="en-US" dirty="0"/>
              <a:t> is an alternative that offers the same power and flexibility in API testing as UFT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A18AE5-CF10-4150-B041-C40DA8AF75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276475"/>
            <a:ext cx="780871" cy="7808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A64414-35AC-4D00-8167-214CDDBCC4ED}"/>
              </a:ext>
            </a:extLst>
          </p:cNvPr>
          <p:cNvSpPr txBox="1"/>
          <p:nvPr/>
        </p:nvSpPr>
        <p:spPr>
          <a:xfrm>
            <a:off x="1590675" y="2419259"/>
            <a:ext cx="10159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Combined with </a:t>
            </a:r>
            <a:r>
              <a:rPr lang="en-US" dirty="0" err="1"/>
              <a:t>RestSharp</a:t>
            </a:r>
            <a:r>
              <a:rPr lang="en-US" dirty="0"/>
              <a:t>, IDE’s like Visual Studio offer more coding flexibility and easier to transfer scripts</a:t>
            </a:r>
          </a:p>
          <a:p>
            <a:r>
              <a:rPr lang="en-US" dirty="0"/>
              <a:t>than UFT’s Activity-centric scripts.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E33652-A6B4-47B8-871A-6B40681CE0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20711" y="3343275"/>
            <a:ext cx="901497" cy="9014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3071ED-398A-472D-BDC6-137586CF6759}"/>
              </a:ext>
            </a:extLst>
          </p:cNvPr>
          <p:cNvSpPr txBox="1"/>
          <p:nvPr/>
        </p:nvSpPr>
        <p:spPr>
          <a:xfrm>
            <a:off x="1590675" y="3423164"/>
            <a:ext cx="9513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RestSharp</a:t>
            </a:r>
            <a:r>
              <a:rPr lang="en-US" dirty="0"/>
              <a:t> and C# Make a flexible and powerful combination that can be more easily be transferred </a:t>
            </a:r>
          </a:p>
          <a:p>
            <a:r>
              <a:rPr lang="en-US" dirty="0"/>
              <a:t>between IDE’s and other tools should our needs change.</a:t>
            </a:r>
          </a:p>
        </p:txBody>
      </p:sp>
    </p:spTree>
    <p:extLst>
      <p:ext uri="{BB962C8B-B14F-4D97-AF65-F5344CB8AC3E}">
        <p14:creationId xmlns:p14="http://schemas.microsoft.com/office/powerpoint/2010/main" val="397285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780871"/>
          </a:xfrm>
          <a:prstGeom prst="rect">
            <a:avLst/>
          </a:prstGeom>
          <a:solidFill>
            <a:srgbClr val="3CA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07623" cy="780871"/>
          </a:xfrm>
          <a:prstGeom prst="rect">
            <a:avLst/>
          </a:prstGeom>
          <a:solidFill>
            <a:srgbClr val="56B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6BED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95942"/>
            <a:ext cx="1658983" cy="4908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269271" y="79098"/>
            <a:ext cx="847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white"/>
                </a:solidFill>
                <a:latin typeface="Calibri Light" panose="020F0302020204030204"/>
              </a:rPr>
              <a:t>WHAT is </a:t>
            </a:r>
            <a:r>
              <a:rPr lang="en-US" sz="3600" dirty="0" err="1">
                <a:solidFill>
                  <a:prstClr val="white"/>
                </a:solidFill>
                <a:latin typeface="Calibri Light" panose="020F0302020204030204"/>
              </a:rPr>
              <a:t>RestSharp</a:t>
            </a:r>
            <a:r>
              <a:rPr lang="en-US" sz="3600" dirty="0">
                <a:solidFill>
                  <a:prstClr val="white"/>
                </a:solidFill>
                <a:latin typeface="Calibri Light" panose="020F0302020204030204"/>
              </a:rPr>
              <a:t>?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22301" y="6334780"/>
            <a:ext cx="2489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Rated in Top 5 Open Source API automation framework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981" y="6459230"/>
            <a:ext cx="274320" cy="274320"/>
          </a:xfrm>
          <a:prstGeom prst="rect">
            <a:avLst/>
          </a:prstGeom>
        </p:spPr>
      </p:pic>
      <p:pic>
        <p:nvPicPr>
          <p:cNvPr id="21" name="Picture 2" descr="Image result for restshar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1114328"/>
            <a:ext cx="7702061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2293031" y="2932497"/>
            <a:ext cx="0" cy="2475913"/>
          </a:xfrm>
          <a:prstGeom prst="line">
            <a:avLst/>
          </a:prstGeom>
          <a:ln>
            <a:solidFill>
              <a:srgbClr val="8181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17916" y="2859345"/>
            <a:ext cx="1982539" cy="530930"/>
            <a:chOff x="506437" y="2988807"/>
            <a:chExt cx="1982539" cy="530930"/>
          </a:xfrm>
        </p:grpSpPr>
        <p:sp>
          <p:nvSpPr>
            <p:cNvPr id="19" name="Rectangle 18"/>
            <p:cNvSpPr/>
            <p:nvPr/>
          </p:nvSpPr>
          <p:spPr>
            <a:xfrm>
              <a:off x="506437" y="3052689"/>
              <a:ext cx="1969477" cy="393896"/>
            </a:xfrm>
            <a:prstGeom prst="rect">
              <a:avLst/>
            </a:prstGeom>
            <a:solidFill>
              <a:srgbClr val="9CC3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Open Source</a:t>
              </a:r>
            </a:p>
          </p:txBody>
        </p:sp>
        <p:sp>
          <p:nvSpPr>
            <p:cNvPr id="25" name="Right Triangle 24"/>
            <p:cNvSpPr/>
            <p:nvPr/>
          </p:nvSpPr>
          <p:spPr>
            <a:xfrm rot="10800000">
              <a:off x="506437" y="3446585"/>
              <a:ext cx="457200" cy="7315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/>
            <p:cNvSpPr/>
            <p:nvPr/>
          </p:nvSpPr>
          <p:spPr>
            <a:xfrm>
              <a:off x="2031776" y="2988807"/>
              <a:ext cx="457200" cy="7315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4740759" y="2923227"/>
            <a:ext cx="0" cy="2475913"/>
          </a:xfrm>
          <a:prstGeom prst="line">
            <a:avLst/>
          </a:prstGeom>
          <a:ln>
            <a:solidFill>
              <a:srgbClr val="8181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565644" y="2850075"/>
            <a:ext cx="1982539" cy="530930"/>
            <a:chOff x="506437" y="2988807"/>
            <a:chExt cx="1982539" cy="530930"/>
          </a:xfrm>
        </p:grpSpPr>
        <p:sp>
          <p:nvSpPr>
            <p:cNvPr id="32" name="Rectangle 31"/>
            <p:cNvSpPr/>
            <p:nvPr/>
          </p:nvSpPr>
          <p:spPr>
            <a:xfrm>
              <a:off x="506437" y="3052689"/>
              <a:ext cx="1969477" cy="393896"/>
            </a:xfrm>
            <a:prstGeom prst="rect">
              <a:avLst/>
            </a:prstGeom>
            <a:solidFill>
              <a:srgbClr val="008E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 to End</a:t>
              </a:r>
            </a:p>
          </p:txBody>
        </p:sp>
        <p:sp>
          <p:nvSpPr>
            <p:cNvPr id="33" name="Right Triangle 32"/>
            <p:cNvSpPr/>
            <p:nvPr/>
          </p:nvSpPr>
          <p:spPr>
            <a:xfrm rot="10800000">
              <a:off x="506437" y="3446585"/>
              <a:ext cx="457200" cy="7315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/>
            <p:cNvSpPr/>
            <p:nvPr/>
          </p:nvSpPr>
          <p:spPr>
            <a:xfrm>
              <a:off x="2031776" y="2988807"/>
              <a:ext cx="457200" cy="7315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7159346" y="2932497"/>
            <a:ext cx="0" cy="2475913"/>
          </a:xfrm>
          <a:prstGeom prst="line">
            <a:avLst/>
          </a:prstGeom>
          <a:ln>
            <a:solidFill>
              <a:srgbClr val="8181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4984231" y="2859345"/>
            <a:ext cx="1982539" cy="530930"/>
            <a:chOff x="506437" y="2988807"/>
            <a:chExt cx="1982539" cy="530930"/>
          </a:xfrm>
          <a:solidFill>
            <a:srgbClr val="019877"/>
          </a:solidFill>
        </p:grpSpPr>
        <p:sp>
          <p:nvSpPr>
            <p:cNvPr id="37" name="Rectangle 36"/>
            <p:cNvSpPr/>
            <p:nvPr/>
          </p:nvSpPr>
          <p:spPr>
            <a:xfrm>
              <a:off x="506437" y="3052689"/>
              <a:ext cx="1969477" cy="393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RESTful</a:t>
              </a:r>
            </a:p>
          </p:txBody>
        </p:sp>
        <p:sp>
          <p:nvSpPr>
            <p:cNvPr id="38" name="Right Triangle 37"/>
            <p:cNvSpPr/>
            <p:nvPr/>
          </p:nvSpPr>
          <p:spPr>
            <a:xfrm rot="10800000">
              <a:off x="506437" y="3446585"/>
              <a:ext cx="457200" cy="7315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Triangle 38"/>
            <p:cNvSpPr/>
            <p:nvPr/>
          </p:nvSpPr>
          <p:spPr>
            <a:xfrm>
              <a:off x="2031776" y="2988807"/>
              <a:ext cx="457200" cy="7315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9607074" y="2932497"/>
            <a:ext cx="0" cy="2475913"/>
          </a:xfrm>
          <a:prstGeom prst="line">
            <a:avLst/>
          </a:prstGeom>
          <a:ln>
            <a:solidFill>
              <a:srgbClr val="8181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7431959" y="2859345"/>
            <a:ext cx="1982539" cy="530930"/>
            <a:chOff x="506437" y="2988807"/>
            <a:chExt cx="1982539" cy="530930"/>
          </a:xfrm>
        </p:grpSpPr>
        <p:sp>
          <p:nvSpPr>
            <p:cNvPr id="42" name="Rectangle 41"/>
            <p:cNvSpPr/>
            <p:nvPr/>
          </p:nvSpPr>
          <p:spPr>
            <a:xfrm>
              <a:off x="506437" y="3052689"/>
              <a:ext cx="1969477" cy="393896"/>
            </a:xfrm>
            <a:prstGeom prst="rect">
              <a:avLst/>
            </a:prstGeom>
            <a:solidFill>
              <a:srgbClr val="8364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IDE Support</a:t>
              </a:r>
            </a:p>
          </p:txBody>
        </p:sp>
        <p:sp>
          <p:nvSpPr>
            <p:cNvPr id="43" name="Right Triangle 42"/>
            <p:cNvSpPr/>
            <p:nvPr/>
          </p:nvSpPr>
          <p:spPr>
            <a:xfrm rot="10800000">
              <a:off x="506437" y="3446585"/>
              <a:ext cx="457200" cy="7315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ight Triangle 43"/>
            <p:cNvSpPr/>
            <p:nvPr/>
          </p:nvSpPr>
          <p:spPr>
            <a:xfrm>
              <a:off x="2031776" y="2988807"/>
              <a:ext cx="457200" cy="7315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11998528" y="2932497"/>
            <a:ext cx="0" cy="2475913"/>
          </a:xfrm>
          <a:prstGeom prst="line">
            <a:avLst/>
          </a:prstGeom>
          <a:ln>
            <a:solidFill>
              <a:srgbClr val="8181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9823413" y="2859345"/>
            <a:ext cx="1982539" cy="530930"/>
            <a:chOff x="506437" y="2988807"/>
            <a:chExt cx="1982539" cy="530930"/>
          </a:xfrm>
        </p:grpSpPr>
        <p:sp>
          <p:nvSpPr>
            <p:cNvPr id="47" name="Rectangle 46"/>
            <p:cNvSpPr/>
            <p:nvPr/>
          </p:nvSpPr>
          <p:spPr>
            <a:xfrm>
              <a:off x="506437" y="3052689"/>
              <a:ext cx="1969477" cy="393896"/>
            </a:xfrm>
            <a:prstGeom prst="rect">
              <a:avLst/>
            </a:prstGeom>
            <a:solidFill>
              <a:srgbClr val="E60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</a:t>
              </a:r>
            </a:p>
          </p:txBody>
        </p:sp>
        <p:sp>
          <p:nvSpPr>
            <p:cNvPr id="48" name="Right Triangle 47"/>
            <p:cNvSpPr/>
            <p:nvPr/>
          </p:nvSpPr>
          <p:spPr>
            <a:xfrm rot="10800000">
              <a:off x="506437" y="3446585"/>
              <a:ext cx="457200" cy="7315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Triangle 48"/>
            <p:cNvSpPr/>
            <p:nvPr/>
          </p:nvSpPr>
          <p:spPr>
            <a:xfrm>
              <a:off x="2031776" y="2988807"/>
              <a:ext cx="457200" cy="7315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72" y="3503947"/>
            <a:ext cx="457200" cy="4572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52" y="3503947"/>
            <a:ext cx="457200" cy="4572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423" y="3503947"/>
            <a:ext cx="457200" cy="4572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466" y="3503947"/>
            <a:ext cx="457200" cy="4572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31840" y="3466062"/>
            <a:ext cx="752622" cy="4572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61257" y="4164037"/>
            <a:ext cx="1658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fully open source API testing client. </a:t>
            </a:r>
          </a:p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728247" y="4170453"/>
            <a:ext cx="1658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all aspects of API testing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094289" y="4170453"/>
            <a:ext cx="18578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RESTful API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  POST  PUT  DELETE PATCH HEAD OPTIONS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7350678" y="4170453"/>
            <a:ext cx="21213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Supported by multiple IDE’s; Works best with Microsoft’s Visual Studio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82185" y="4170453"/>
            <a:ext cx="19702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Works with C#; This will allow the testing team to continue working in the language they currently use. </a:t>
            </a:r>
          </a:p>
        </p:txBody>
      </p:sp>
    </p:spTree>
    <p:extLst>
      <p:ext uri="{BB962C8B-B14F-4D97-AF65-F5344CB8AC3E}">
        <p14:creationId xmlns:p14="http://schemas.microsoft.com/office/powerpoint/2010/main" val="225404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780871"/>
          </a:xfrm>
          <a:prstGeom prst="rect">
            <a:avLst/>
          </a:prstGeom>
          <a:solidFill>
            <a:srgbClr val="3CA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07623" cy="780871"/>
          </a:xfrm>
          <a:prstGeom prst="rect">
            <a:avLst/>
          </a:prstGeom>
          <a:solidFill>
            <a:srgbClr val="56B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6BED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95942"/>
            <a:ext cx="1658983" cy="4908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269271" y="79098"/>
            <a:ext cx="847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white"/>
                </a:solidFill>
                <a:latin typeface="Calibri Light" panose="020F0302020204030204"/>
              </a:rPr>
              <a:t>HOW?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9054" y="1862920"/>
            <a:ext cx="161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44" y="2903313"/>
            <a:ext cx="1828800" cy="9144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450164" y="2644726"/>
            <a:ext cx="21945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3299" y="1862920"/>
            <a:ext cx="161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CI\CD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064409" y="2644726"/>
            <a:ext cx="21945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09387" y="1862920"/>
            <a:ext cx="2758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Integration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791202" y="2644726"/>
            <a:ext cx="21945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3278" y="2897096"/>
            <a:ext cx="1619250" cy="6000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461259" y="1862920"/>
            <a:ext cx="2758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Load Testing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8743073" y="2644726"/>
            <a:ext cx="21945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2948" y="2938451"/>
            <a:ext cx="1171575" cy="5619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8635" y="3547204"/>
            <a:ext cx="1476375" cy="5810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18B64E7-D1F8-45A3-B30B-AB4CDC65C5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0671" y="3037173"/>
            <a:ext cx="1597511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DB486F5-03ED-461A-A0A7-20F2497BFF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0093" y="2842578"/>
            <a:ext cx="2676773" cy="640583"/>
          </a:xfrm>
          <a:prstGeom prst="rect">
            <a:avLst/>
          </a:prstGeom>
        </p:spPr>
      </p:pic>
      <p:pic>
        <p:nvPicPr>
          <p:cNvPr id="26" name="Picture 25" descr="Image result for oracledb">
            <a:extLst>
              <a:ext uri="{FF2B5EF4-FFF2-40B4-BE49-F238E27FC236}">
                <a16:creationId xmlns:a16="http://schemas.microsoft.com/office/drawing/2014/main" id="{55A037DF-C0FE-4713-8D75-A2DE6EC4E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20" y="3601087"/>
            <a:ext cx="1040721" cy="147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Image result for mongodb">
            <a:extLst>
              <a:ext uri="{FF2B5EF4-FFF2-40B4-BE49-F238E27FC236}">
                <a16:creationId xmlns:a16="http://schemas.microsoft.com/office/drawing/2014/main" id="{38B738A9-A44F-49E2-9032-FCCAB28039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" t="16217" r="5373" b="14865"/>
          <a:stretch/>
        </p:blipFill>
        <p:spPr bwMode="auto">
          <a:xfrm>
            <a:off x="5784766" y="5220766"/>
            <a:ext cx="2102899" cy="80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">
            <a:extLst>
              <a:ext uri="{FF2B5EF4-FFF2-40B4-BE49-F238E27FC236}">
                <a16:creationId xmlns:a16="http://schemas.microsoft.com/office/drawing/2014/main" id="{CCA0E97A-9335-41FE-8304-30B4FE1CA848}"/>
              </a:ext>
            </a:extLst>
          </p:cNvPr>
          <p:cNvSpPr txBox="1"/>
          <p:nvPr/>
        </p:nvSpPr>
        <p:spPr>
          <a:xfrm>
            <a:off x="4952296" y="6169996"/>
            <a:ext cx="444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Supports various data management systems either </a:t>
            </a:r>
          </a:p>
          <a:p>
            <a:pPr algn="ctr"/>
            <a:r>
              <a:rPr lang="en-US" sz="1600" dirty="0"/>
              <a:t>natively or with available extensions.</a:t>
            </a:r>
          </a:p>
        </p:txBody>
      </p:sp>
      <p:pic>
        <p:nvPicPr>
          <p:cNvPr id="29" name="Picture 28" descr="Image result for jenkins">
            <a:extLst>
              <a:ext uri="{FF2B5EF4-FFF2-40B4-BE49-F238E27FC236}">
                <a16:creationId xmlns:a16="http://schemas.microsoft.com/office/drawing/2014/main" id="{2B02008A-6BFF-4316-B6D0-E76EDAF91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33" b="30906"/>
          <a:stretch/>
        </p:blipFill>
        <p:spPr bwMode="auto">
          <a:xfrm>
            <a:off x="2890518" y="4127450"/>
            <a:ext cx="2437815" cy="88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6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780871"/>
          </a:xfrm>
          <a:prstGeom prst="rect">
            <a:avLst/>
          </a:prstGeom>
          <a:solidFill>
            <a:srgbClr val="3CA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07623" cy="780871"/>
          </a:xfrm>
          <a:prstGeom prst="rect">
            <a:avLst/>
          </a:prstGeom>
          <a:solidFill>
            <a:srgbClr val="56B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6BED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95942"/>
            <a:ext cx="1658983" cy="4908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269272" y="79098"/>
            <a:ext cx="595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white"/>
                </a:solidFill>
                <a:latin typeface="Calibri Light" panose="020F0302020204030204"/>
              </a:rPr>
              <a:t>Pricing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3589" y="9435"/>
            <a:ext cx="657225" cy="76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D3D728-34E3-4053-82FD-1BDF27D12219}"/>
              </a:ext>
            </a:extLst>
          </p:cNvPr>
          <p:cNvSpPr txBox="1"/>
          <p:nvPr/>
        </p:nvSpPr>
        <p:spPr>
          <a:xfrm>
            <a:off x="812745" y="3513301"/>
            <a:ext cx="29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Studio Enterprise - $$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E424D8-4A87-4234-A2F9-48B969087A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56" b="790"/>
          <a:stretch/>
        </p:blipFill>
        <p:spPr>
          <a:xfrm>
            <a:off x="5337313" y="2323847"/>
            <a:ext cx="1239915" cy="11953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16349B-DCCC-4A18-9F66-75C20F940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033" y="2320284"/>
            <a:ext cx="1239914" cy="11239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D40EFA-65A2-45CD-80CE-9004170060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3500" y="2396934"/>
            <a:ext cx="1752600" cy="10420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36D2BB-D6CA-44FE-BDC8-458DF59EFCCC}"/>
              </a:ext>
            </a:extLst>
          </p:cNvPr>
          <p:cNvSpPr txBox="1"/>
          <p:nvPr/>
        </p:nvSpPr>
        <p:spPr>
          <a:xfrm>
            <a:off x="4504465" y="3516864"/>
            <a:ext cx="290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Studio Professional - $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8E5AC5-BD42-456E-8507-63801E8186C5}"/>
              </a:ext>
            </a:extLst>
          </p:cNvPr>
          <p:cNvSpPr txBox="1"/>
          <p:nvPr/>
        </p:nvSpPr>
        <p:spPr>
          <a:xfrm>
            <a:off x="8260434" y="3513301"/>
            <a:ext cx="313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Studio Community - Free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413F66-850D-4F54-BDE9-0B819F254415}"/>
              </a:ext>
            </a:extLst>
          </p:cNvPr>
          <p:cNvSpPr txBox="1"/>
          <p:nvPr/>
        </p:nvSpPr>
        <p:spPr>
          <a:xfrm>
            <a:off x="1347779" y="4541637"/>
            <a:ext cx="229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Licensing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3044BAF-D110-4CF1-9E4C-AD7F3FF735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1075" y="4641723"/>
            <a:ext cx="223601" cy="1691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75220C-E66A-4BA3-BF54-64F02C23A2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1076" y="5010800"/>
            <a:ext cx="223601" cy="1691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FD16C5-490E-43D4-BE38-F217FD5CEDC3}"/>
              </a:ext>
            </a:extLst>
          </p:cNvPr>
          <p:cNvSpPr txBox="1"/>
          <p:nvPr/>
        </p:nvSpPr>
        <p:spPr>
          <a:xfrm>
            <a:off x="1347779" y="4910713"/>
            <a:ext cx="229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VSTS Access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5CEB339-E086-4ABF-872F-6056BC1925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1076" y="5379877"/>
            <a:ext cx="223601" cy="1691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8F246E3-7761-4E29-AEA1-83B63AB331EB}"/>
              </a:ext>
            </a:extLst>
          </p:cNvPr>
          <p:cNvSpPr txBox="1"/>
          <p:nvPr/>
        </p:nvSpPr>
        <p:spPr>
          <a:xfrm>
            <a:off x="1347779" y="5260779"/>
            <a:ext cx="229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VSTS Test Manager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C4F9546-CF49-42A4-B339-FF61087456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1075" y="5741797"/>
            <a:ext cx="223601" cy="16915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B76C5A6-3228-4AB6-B111-6748B9C745BC}"/>
              </a:ext>
            </a:extLst>
          </p:cNvPr>
          <p:cNvSpPr txBox="1"/>
          <p:nvPr/>
        </p:nvSpPr>
        <p:spPr>
          <a:xfrm>
            <a:off x="1347779" y="5629855"/>
            <a:ext cx="229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MSSQL Server Access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748011-F021-487C-9C1C-C256274B9B6F}"/>
              </a:ext>
            </a:extLst>
          </p:cNvPr>
          <p:cNvSpPr txBox="1"/>
          <p:nvPr/>
        </p:nvSpPr>
        <p:spPr>
          <a:xfrm>
            <a:off x="1347779" y="5979665"/>
            <a:ext cx="229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 Office Pro Plus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10DFDCD-ACDA-4A44-A662-8D20E20152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1075" y="6103717"/>
            <a:ext cx="223601" cy="16915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A9C0492-D4AC-4823-BF8A-76BEA552E56F}"/>
              </a:ext>
            </a:extLst>
          </p:cNvPr>
          <p:cNvSpPr txBox="1"/>
          <p:nvPr/>
        </p:nvSpPr>
        <p:spPr>
          <a:xfrm>
            <a:off x="5024012" y="4541637"/>
            <a:ext cx="229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Licensing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05EB605-F483-4434-9361-8A246F9729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7308" y="4641723"/>
            <a:ext cx="223601" cy="16915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69A4AC6-737C-4AC3-A7D6-87D38B26DC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7309" y="5010800"/>
            <a:ext cx="223601" cy="16915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C6BE20C-1454-437E-8428-AAA15CFB0728}"/>
              </a:ext>
            </a:extLst>
          </p:cNvPr>
          <p:cNvSpPr txBox="1"/>
          <p:nvPr/>
        </p:nvSpPr>
        <p:spPr>
          <a:xfrm>
            <a:off x="5024012" y="4910713"/>
            <a:ext cx="229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VSTS Access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984E85-1613-4AB7-A672-FF683211077E}"/>
              </a:ext>
            </a:extLst>
          </p:cNvPr>
          <p:cNvSpPr txBox="1"/>
          <p:nvPr/>
        </p:nvSpPr>
        <p:spPr>
          <a:xfrm>
            <a:off x="5024012" y="5260779"/>
            <a:ext cx="229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VSTS Test Manager*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ECDB595-F243-440E-BF61-ADAB9299B5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7308" y="5741797"/>
            <a:ext cx="223601" cy="16915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6A6226D-CE9F-4E25-920B-37F33F6D2F96}"/>
              </a:ext>
            </a:extLst>
          </p:cNvPr>
          <p:cNvSpPr txBox="1"/>
          <p:nvPr/>
        </p:nvSpPr>
        <p:spPr>
          <a:xfrm>
            <a:off x="5024012" y="5629855"/>
            <a:ext cx="229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MSSQL Server Access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AAFE09-0D06-4EBF-AF84-E7F9866D45F9}"/>
              </a:ext>
            </a:extLst>
          </p:cNvPr>
          <p:cNvSpPr txBox="1"/>
          <p:nvPr/>
        </p:nvSpPr>
        <p:spPr>
          <a:xfrm>
            <a:off x="5024012" y="5979665"/>
            <a:ext cx="229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 Office Pro Plus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441C426-10BC-421B-A776-076C7BA5C9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7307" y="5319090"/>
            <a:ext cx="223602" cy="22599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FF196F6-7794-4F52-ABCE-AD0529EBFB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4618" y="6055498"/>
            <a:ext cx="223602" cy="22599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1849608-73B0-4459-A42E-223A103E0D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8803" y="4272646"/>
            <a:ext cx="223601" cy="16915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FBB91F8-5C82-40C7-8AE6-2073247D475C}"/>
              </a:ext>
            </a:extLst>
          </p:cNvPr>
          <p:cNvSpPr txBox="1"/>
          <p:nvPr/>
        </p:nvSpPr>
        <p:spPr>
          <a:xfrm>
            <a:off x="1345506" y="4193791"/>
            <a:ext cx="229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Studio IDE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35E1F85-AD59-44A3-8F5E-D8A53D0169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3854" y="4270682"/>
            <a:ext cx="223601" cy="16915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A1CB5AC-82E6-4A50-A2BE-5BDABF6C047A}"/>
              </a:ext>
            </a:extLst>
          </p:cNvPr>
          <p:cNvSpPr txBox="1"/>
          <p:nvPr/>
        </p:nvSpPr>
        <p:spPr>
          <a:xfrm>
            <a:off x="5020557" y="4191827"/>
            <a:ext cx="229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Studio IDE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1EE9D8-F887-49BE-8728-0A04EEE02F44}"/>
              </a:ext>
            </a:extLst>
          </p:cNvPr>
          <p:cNvSpPr txBox="1"/>
          <p:nvPr/>
        </p:nvSpPr>
        <p:spPr>
          <a:xfrm>
            <a:off x="8970403" y="4541637"/>
            <a:ext cx="229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Licensing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F2F34F-A5BC-4AD9-828A-7BB7060839C8}"/>
              </a:ext>
            </a:extLst>
          </p:cNvPr>
          <p:cNvSpPr txBox="1"/>
          <p:nvPr/>
        </p:nvSpPr>
        <p:spPr>
          <a:xfrm>
            <a:off x="8970403" y="4910713"/>
            <a:ext cx="229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VSTS Access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E46FC5-8A52-409D-904F-55E6E747C9C9}"/>
              </a:ext>
            </a:extLst>
          </p:cNvPr>
          <p:cNvSpPr txBox="1"/>
          <p:nvPr/>
        </p:nvSpPr>
        <p:spPr>
          <a:xfrm>
            <a:off x="8970403" y="5260779"/>
            <a:ext cx="229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VSTS Test Manager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2FE843-07A6-48B0-981D-12475ADD3D08}"/>
              </a:ext>
            </a:extLst>
          </p:cNvPr>
          <p:cNvSpPr txBox="1"/>
          <p:nvPr/>
        </p:nvSpPr>
        <p:spPr>
          <a:xfrm>
            <a:off x="8970403" y="5629855"/>
            <a:ext cx="229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MSSQL Server Access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D9CD81-3073-4B8B-9D72-6F810E3702B3}"/>
              </a:ext>
            </a:extLst>
          </p:cNvPr>
          <p:cNvSpPr txBox="1"/>
          <p:nvPr/>
        </p:nvSpPr>
        <p:spPr>
          <a:xfrm>
            <a:off x="8970403" y="5979665"/>
            <a:ext cx="229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 Office Pro Plus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78BAABB5-BE5B-4446-874C-7179888044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698" y="5319090"/>
            <a:ext cx="223602" cy="22599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55BE815-1253-404D-A4AB-383CA6132D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1009" y="6055498"/>
            <a:ext cx="223602" cy="22599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D84C552-4470-4EA1-AB8B-28981FB207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0245" y="4270682"/>
            <a:ext cx="223601" cy="16915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9880764-9C24-4248-9B45-AC1ED76959A3}"/>
              </a:ext>
            </a:extLst>
          </p:cNvPr>
          <p:cNvSpPr txBox="1"/>
          <p:nvPr/>
        </p:nvSpPr>
        <p:spPr>
          <a:xfrm>
            <a:off x="8966948" y="4191827"/>
            <a:ext cx="229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Studio IDE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DCA1887-92AC-447B-9181-4D44872BA6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0245" y="4643247"/>
            <a:ext cx="223602" cy="22599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C04B0ED-D116-4761-8E0A-35881C9C23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0244" y="4982382"/>
            <a:ext cx="223602" cy="22599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6074352-1932-456F-B905-A2BBF2AFC1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0244" y="5687294"/>
            <a:ext cx="223602" cy="225993"/>
          </a:xfrm>
          <a:prstGeom prst="rect">
            <a:avLst/>
          </a:prstGeom>
        </p:spPr>
      </p:pic>
      <p:pic>
        <p:nvPicPr>
          <p:cNvPr id="1026" name="Picture 2" descr="Image result for restsharp">
            <a:extLst>
              <a:ext uri="{FF2B5EF4-FFF2-40B4-BE49-F238E27FC236}">
                <a16:creationId xmlns:a16="http://schemas.microsoft.com/office/drawing/2014/main" id="{7655B278-3CE1-4CD4-B6E5-75D112D8C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804" y="999753"/>
            <a:ext cx="2421460" cy="6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AF68459-CC3F-4632-B2D8-A9C764AD13E3}"/>
              </a:ext>
            </a:extLst>
          </p:cNvPr>
          <p:cNvSpPr txBox="1"/>
          <p:nvPr/>
        </p:nvSpPr>
        <p:spPr>
          <a:xfrm>
            <a:off x="4639200" y="1664284"/>
            <a:ext cx="29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RestSharp</a:t>
            </a:r>
            <a:r>
              <a:rPr lang="en-US" dirty="0"/>
              <a:t> Framework - Free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BD5855-643B-44E8-B3B6-6957424A8409}"/>
              </a:ext>
            </a:extLst>
          </p:cNvPr>
          <p:cNvSpPr txBox="1"/>
          <p:nvPr/>
        </p:nvSpPr>
        <p:spPr>
          <a:xfrm>
            <a:off x="504825" y="6578525"/>
            <a:ext cx="3028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*Test features can be added at an additional cost.</a:t>
            </a:r>
          </a:p>
        </p:txBody>
      </p:sp>
    </p:spTree>
    <p:extLst>
      <p:ext uri="{BB962C8B-B14F-4D97-AF65-F5344CB8AC3E}">
        <p14:creationId xmlns:p14="http://schemas.microsoft.com/office/powerpoint/2010/main" val="130119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780871"/>
          </a:xfrm>
          <a:prstGeom prst="rect">
            <a:avLst/>
          </a:prstGeom>
          <a:solidFill>
            <a:srgbClr val="3CA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07623" cy="780871"/>
          </a:xfrm>
          <a:prstGeom prst="rect">
            <a:avLst/>
          </a:prstGeom>
          <a:solidFill>
            <a:srgbClr val="56B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6BED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95942"/>
            <a:ext cx="1658983" cy="49082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269272" y="79098"/>
            <a:ext cx="595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prstClr val="white"/>
                </a:solidFill>
                <a:latin typeface="Calibri Light" panose="020F0302020204030204"/>
              </a:rPr>
              <a:t>RestSharp</a:t>
            </a:r>
            <a:r>
              <a:rPr lang="en-US" sz="3600">
                <a:solidFill>
                  <a:prstClr val="white"/>
                </a:solidFill>
                <a:latin typeface="Calibri Light" panose="020F0302020204030204"/>
              </a:rPr>
              <a:t> &amp; UFT</a:t>
            </a:r>
            <a:endParaRPr lang="en-US" sz="360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3589" y="9435"/>
            <a:ext cx="657225" cy="762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3430EA-0F06-44BA-AEB5-14B0AE558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2637" y="1440136"/>
            <a:ext cx="1371189" cy="571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5DB30B-23ED-48AE-902D-B26957E6B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3112" y="1384937"/>
            <a:ext cx="506004" cy="780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E7473A-FDD8-4C44-A0D4-6AC8C6ACE0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9116" y="1299167"/>
            <a:ext cx="1050674" cy="952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33FA3C-CCDE-43D3-BE47-1FFABE655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1199" y="1348655"/>
            <a:ext cx="506004" cy="780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70A82E-07BB-4C31-90F1-68CD84198E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7203" y="1299167"/>
            <a:ext cx="1371189" cy="879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C8855E-53C0-461C-8BE0-4DA69EB532AD}"/>
              </a:ext>
            </a:extLst>
          </p:cNvPr>
          <p:cNvSpPr txBox="1"/>
          <p:nvPr/>
        </p:nvSpPr>
        <p:spPr>
          <a:xfrm>
            <a:off x="928173" y="1642304"/>
            <a:ext cx="2910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763D40C-AD55-490E-8CE9-FAEFA103E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84693"/>
              </p:ext>
            </p:extLst>
          </p:nvPr>
        </p:nvGraphicFramePr>
        <p:xfrm>
          <a:off x="928174" y="2621325"/>
          <a:ext cx="10683973" cy="33223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62876">
                  <a:extLst>
                    <a:ext uri="{9D8B030D-6E8A-4147-A177-3AD203B41FA5}">
                      <a16:colId xmlns:a16="http://schemas.microsoft.com/office/drawing/2014/main" val="1501230828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1257153245"/>
                    </a:ext>
                  </a:extLst>
                </a:gridCol>
                <a:gridCol w="2390775">
                  <a:extLst>
                    <a:ext uri="{9D8B030D-6E8A-4147-A177-3AD203B41FA5}">
                      <a16:colId xmlns:a16="http://schemas.microsoft.com/office/drawing/2014/main" val="1078264643"/>
                    </a:ext>
                  </a:extLst>
                </a:gridCol>
                <a:gridCol w="2220497">
                  <a:extLst>
                    <a:ext uri="{9D8B030D-6E8A-4147-A177-3AD203B41FA5}">
                      <a16:colId xmlns:a16="http://schemas.microsoft.com/office/drawing/2014/main" val="4266444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C#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8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Make API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7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Deserialize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20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 With 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6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 To Version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8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Source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896585"/>
                  </a:ext>
                </a:extLst>
              </a:tr>
              <a:tr h="287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Load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993582"/>
                  </a:ext>
                </a:extLst>
              </a:tr>
              <a:tr h="287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Integrated Test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86129"/>
                  </a:ext>
                </a:extLst>
              </a:tr>
              <a:tr h="287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Reporting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68954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979AA91C-0D45-49BE-903F-FAE950C996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2649" y="2704121"/>
            <a:ext cx="223601" cy="1691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553ACE-2296-457D-90B6-D19DF49D44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2651" y="3113124"/>
            <a:ext cx="223601" cy="1691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6F8ABF-6BCF-40C3-8C2D-73E22E28F3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2651" y="3482872"/>
            <a:ext cx="223601" cy="1691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86EA2C-E379-41C1-A9C7-C4C1ADDD92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2650" y="3832145"/>
            <a:ext cx="223601" cy="1691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A7CA50-4859-445C-84C0-45F3858177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2650" y="4184696"/>
            <a:ext cx="223601" cy="1691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65CAC87-5CAE-4083-9B87-6DF4EECD2A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2650" y="4555875"/>
            <a:ext cx="223601" cy="169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A1B191C-43FF-4E82-88BA-8845640D20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2650" y="4922962"/>
            <a:ext cx="223601" cy="1691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4E1BBC-7562-4481-9119-A3043BA6E0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9097" y="2704121"/>
            <a:ext cx="223601" cy="1691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8AFAB2A-8D42-4FC9-B97B-9175D38BB3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9096" y="3113124"/>
            <a:ext cx="223601" cy="1691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345F7E-92BC-43DE-A91A-B005B0CB5C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9095" y="3482872"/>
            <a:ext cx="223601" cy="1691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503EE4-A4FC-4735-9CFF-9961501AC7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9094" y="3832144"/>
            <a:ext cx="223601" cy="1691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9F3119-2FB3-43A6-A3AF-7468E6B74D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9094" y="4188407"/>
            <a:ext cx="223601" cy="1691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77BC09B-1C8A-440D-82D3-6398F1C3E9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9094" y="4555875"/>
            <a:ext cx="223601" cy="16915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839DD37-25E7-48D1-9009-D2CDA8BE4B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7059" y="2704121"/>
            <a:ext cx="223601" cy="16915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993AAA7-31CC-496A-BC02-DC7F1BD08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7059" y="3113123"/>
            <a:ext cx="223601" cy="16915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D422CF0-BC5D-4150-83E6-60F9D4B4FC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7059" y="3482872"/>
            <a:ext cx="223601" cy="16915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6D80628-5644-4E68-8401-ACD383438D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430" y="3832143"/>
            <a:ext cx="223601" cy="16915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94D5041-EE96-46DB-B911-217C15E21F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429" y="4179455"/>
            <a:ext cx="223601" cy="16915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AF143CD-598B-4344-B334-D74849F83C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428" y="4560447"/>
            <a:ext cx="223601" cy="16915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A876473-79F3-496C-B0B8-3C3DD2B6C8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427" y="4917827"/>
            <a:ext cx="223601" cy="16915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34958B6-5A30-489F-9345-DAEDCCC9F0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2648" y="5292710"/>
            <a:ext cx="223601" cy="16915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7149912-EEBA-485E-BA04-99BCBE269A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426" y="5292709"/>
            <a:ext cx="223601" cy="1691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41BF2F-46F5-4A4E-A8E8-2CE0B21A87FE}"/>
              </a:ext>
            </a:extLst>
          </p:cNvPr>
          <p:cNvSpPr txBox="1"/>
          <p:nvPr/>
        </p:nvSpPr>
        <p:spPr>
          <a:xfrm>
            <a:off x="390525" y="6429375"/>
            <a:ext cx="5426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 No integrated support from Microsoft. Requires extra steps or open source tools to setup.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8E9500C-347B-421C-90AE-9027A80314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9094" y="4891508"/>
            <a:ext cx="223602" cy="22599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CD1E9B1-9B53-4DF9-9AFD-F0DB0E254B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9094" y="5270113"/>
            <a:ext cx="223602" cy="22599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ED7F977-C73C-41CC-B86E-C45B168C0E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2648" y="5674253"/>
            <a:ext cx="223601" cy="16915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D40B423-05D6-4188-A92D-9543353B4E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9094" y="5695950"/>
            <a:ext cx="192733" cy="1458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2D01123-A1E6-4067-9E8E-7C734CDC9D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425" y="5673701"/>
            <a:ext cx="223601" cy="16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4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2363372" y="2011680"/>
            <a:ext cx="7680960" cy="2011680"/>
          </a:xfrm>
          <a:prstGeom prst="flowChartProcess">
            <a:avLst/>
          </a:prstGeom>
          <a:solidFill>
            <a:srgbClr val="0A5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7830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2363372" y="2011680"/>
            <a:ext cx="7680960" cy="2011680"/>
          </a:xfrm>
          <a:prstGeom prst="flowChartProcess">
            <a:avLst/>
          </a:prstGeom>
          <a:solidFill>
            <a:srgbClr val="0A5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5433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10787</TotalTime>
  <Words>393</Words>
  <Application>Microsoft Office PowerPoint</Application>
  <PresentationFormat>Widescreen</PresentationFormat>
  <Paragraphs>86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Georgia</vt:lpstr>
      <vt:lpstr>Lucida Console</vt:lpstr>
      <vt:lpstr>Open Sans</vt:lpstr>
      <vt:lpstr>Open Sans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asmitap@xpanxion.co.in</dc:creator>
  <cp:lastModifiedBy>Hannah Witt</cp:lastModifiedBy>
  <cp:revision>781</cp:revision>
  <dcterms:created xsi:type="dcterms:W3CDTF">2017-04-25T07:12:04Z</dcterms:created>
  <dcterms:modified xsi:type="dcterms:W3CDTF">2018-09-05T17:19:33Z</dcterms:modified>
</cp:coreProperties>
</file>